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784" r:id="rId4"/>
    <p:sldMasterId id="2147483853" r:id="rId5"/>
    <p:sldMasterId id="2147483895" r:id="rId6"/>
  </p:sldMasterIdLst>
  <p:notesMasterIdLst>
    <p:notesMasterId r:id="rId15"/>
  </p:notesMasterIdLst>
  <p:sldIdLst>
    <p:sldId id="337" r:id="rId7"/>
    <p:sldId id="338" r:id="rId8"/>
    <p:sldId id="339" r:id="rId9"/>
    <p:sldId id="348" r:id="rId10"/>
    <p:sldId id="341" r:id="rId11"/>
    <p:sldId id="342" r:id="rId12"/>
    <p:sldId id="343" r:id="rId13"/>
    <p:sldId id="349" r:id="rId14"/>
  </p:sldIdLst>
  <p:sldSz cx="12192000" cy="6858000"/>
  <p:notesSz cx="6858000" cy="9144000"/>
  <p:embeddedFontLst>
    <p:embeddedFont>
      <p:font typeface="Montserrat Black" panose="00000A00000000000000" pitchFamily="2" charset="0"/>
      <p:bold r:id="rId16"/>
      <p:boldItalic r:id="rId17"/>
    </p:embeddedFont>
    <p:embeddedFont>
      <p:font typeface="Montserrat ExtraLight" panose="00000300000000000000" pitchFamily="2" charset="0"/>
      <p:regular r:id="rId18"/>
      <p:italic r:id="rId19"/>
    </p:embeddedFont>
    <p:embeddedFont>
      <p:font typeface="Montserrat Light" panose="00000400000000000000" pitchFamily="2" charset="0"/>
      <p:regular r:id="rId20"/>
      <p:italic r:id="rId21"/>
    </p:embeddedFont>
    <p:embeddedFont>
      <p:font typeface="Poppins" panose="00000500000000000000" pitchFamily="2" charset="0"/>
      <p:regular r:id="rId22"/>
      <p:bold r:id="rId23"/>
      <p:italic r:id="rId24"/>
      <p:boldItalic r:id="rId25"/>
    </p:embeddedFont>
    <p:embeddedFont>
      <p:font typeface="Simplon BP Bold" charset="0"/>
      <p:bold r:id="rId26"/>
      <p:boldItalic r:id="rId27"/>
    </p:embeddedFont>
    <p:embeddedFont>
      <p:font typeface="Simplon BP Medium" charset="0"/>
      <p:regular r:id="rId28"/>
      <p:italic r:id="rId29"/>
    </p:embeddedFont>
    <p:embeddedFont>
      <p:font typeface="Simplon BP Regular" charset="0"/>
      <p:regular r:id="rId30"/>
      <p: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g9a9EXxlzYDa/BeAPPwHQWxr5f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318"/>
    <a:srgbClr val="000000"/>
    <a:srgbClr val="81134D"/>
    <a:srgbClr val="BBF3CE"/>
    <a:srgbClr val="64EE67"/>
    <a:srgbClr val="CEF6DB"/>
    <a:srgbClr val="83F5A1"/>
    <a:srgbClr val="FFFFFF"/>
    <a:srgbClr val="008E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5C22DF-2843-44A4-882D-D5B8CD582637}">
  <a:tblStyle styleId="{695C22DF-2843-44A4-882D-D5B8CD58263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343" autoAdjust="0"/>
  </p:normalViewPr>
  <p:slideViewPr>
    <p:cSldViewPr snapToGrid="0" snapToObjects="1">
      <p:cViewPr>
        <p:scale>
          <a:sx n="70" d="100"/>
          <a:sy n="70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63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9.fntdata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61" Type="http://customschemas.google.com/relationships/presentationmetadata" Target="metadata"/><Relationship Id="rId10" Type="http://schemas.openxmlformats.org/officeDocument/2006/relationships/slide" Target="slides/slide4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64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D55CBB-4F6D-C44F-9695-CFB11A69A14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873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11C9AA-172C-A34F-9A14-F6660156B51D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811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11C9AA-172C-A34F-9A14-F6660156B51D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38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11C9AA-172C-A34F-9A14-F6660156B51D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07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7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20303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00;p74" descr="Google Shape;200;p7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7564734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stificativa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Mídia 5">
            <a:extLst>
              <a:ext uri="{FF2B5EF4-FFF2-40B4-BE49-F238E27FC236}">
                <a16:creationId xmlns:a16="http://schemas.microsoft.com/office/drawing/2014/main" id="{335C5A21-5269-7865-024F-A2600423940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810364" y="1578472"/>
            <a:ext cx="5357076" cy="4308593"/>
          </a:xfrm>
          <a:custGeom>
            <a:avLst/>
            <a:gdLst>
              <a:gd name="connsiteX0" fmla="*/ 400053 w 5357076"/>
              <a:gd name="connsiteY0" fmla="*/ 0 h 4308593"/>
              <a:gd name="connsiteX1" fmla="*/ 5357076 w 5357076"/>
              <a:gd name="connsiteY1" fmla="*/ 0 h 4308593"/>
              <a:gd name="connsiteX2" fmla="*/ 5357076 w 5357076"/>
              <a:gd name="connsiteY2" fmla="*/ 4308593 h 4308593"/>
              <a:gd name="connsiteX3" fmla="*/ 400053 w 5357076"/>
              <a:gd name="connsiteY3" fmla="*/ 4308593 h 4308593"/>
              <a:gd name="connsiteX4" fmla="*/ 0 w 5357076"/>
              <a:gd name="connsiteY4" fmla="*/ 3908540 h 4308593"/>
              <a:gd name="connsiteX5" fmla="*/ 0 w 5357076"/>
              <a:gd name="connsiteY5" fmla="*/ 400053 h 4308593"/>
              <a:gd name="connsiteX6" fmla="*/ 400053 w 5357076"/>
              <a:gd name="connsiteY6" fmla="*/ 0 h 4308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57076" h="4308593">
                <a:moveTo>
                  <a:pt x="400053" y="0"/>
                </a:moveTo>
                <a:lnTo>
                  <a:pt x="5357076" y="0"/>
                </a:lnTo>
                <a:lnTo>
                  <a:pt x="5357076" y="4308593"/>
                </a:lnTo>
                <a:lnTo>
                  <a:pt x="400053" y="4308593"/>
                </a:lnTo>
                <a:cubicBezTo>
                  <a:pt x="179110" y="4308593"/>
                  <a:pt x="0" y="4129483"/>
                  <a:pt x="0" y="3908540"/>
                </a:cubicBezTo>
                <a:lnTo>
                  <a:pt x="0" y="400053"/>
                </a:lnTo>
                <a:cubicBezTo>
                  <a:pt x="0" y="179110"/>
                  <a:pt x="179110" y="0"/>
                  <a:pt x="400053" y="0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ln>
            <a:noFill/>
          </a:ln>
          <a:effectLst>
            <a:innerShdw blurRad="190500" dist="635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pt-BR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0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stificativa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Gráfico 5">
            <a:extLst>
              <a:ext uri="{FF2B5EF4-FFF2-40B4-BE49-F238E27FC236}">
                <a16:creationId xmlns:a16="http://schemas.microsoft.com/office/drawing/2014/main" id="{AB6D4FF7-2BE1-B299-64BB-11297093BF37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10364" y="4583147"/>
            <a:ext cx="5120536" cy="1947977"/>
          </a:xfrm>
          <a:custGeom>
            <a:avLst/>
            <a:gdLst>
              <a:gd name="connsiteX0" fmla="*/ 0 w 5357076"/>
              <a:gd name="connsiteY0" fmla="*/ 0 h 1947977"/>
              <a:gd name="connsiteX1" fmla="*/ 5357076 w 5357076"/>
              <a:gd name="connsiteY1" fmla="*/ 0 h 1947977"/>
              <a:gd name="connsiteX2" fmla="*/ 5357076 w 5357076"/>
              <a:gd name="connsiteY2" fmla="*/ 1947977 h 1947977"/>
              <a:gd name="connsiteX3" fmla="*/ 470762 w 5357076"/>
              <a:gd name="connsiteY3" fmla="*/ 1947977 h 1947977"/>
              <a:gd name="connsiteX4" fmla="*/ 0 w 5357076"/>
              <a:gd name="connsiteY4" fmla="*/ 1477215 h 194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076" h="1947977">
                <a:moveTo>
                  <a:pt x="0" y="0"/>
                </a:moveTo>
                <a:lnTo>
                  <a:pt x="5357076" y="0"/>
                </a:lnTo>
                <a:lnTo>
                  <a:pt x="5357076" y="1947977"/>
                </a:lnTo>
                <a:lnTo>
                  <a:pt x="470762" y="1947977"/>
                </a:lnTo>
                <a:cubicBezTo>
                  <a:pt x="210767" y="1947977"/>
                  <a:pt x="0" y="1737210"/>
                  <a:pt x="0" y="1477215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9" name="Espaço Reservado para Gráfico 8">
            <a:extLst>
              <a:ext uri="{FF2B5EF4-FFF2-40B4-BE49-F238E27FC236}">
                <a16:creationId xmlns:a16="http://schemas.microsoft.com/office/drawing/2014/main" id="{F8AD5724-1152-F3D0-4F91-0C7008FC3A8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404702" y="4583145"/>
            <a:ext cx="5120536" cy="1947976"/>
          </a:xfrm>
          <a:custGeom>
            <a:avLst/>
            <a:gdLst>
              <a:gd name="connsiteX0" fmla="*/ 0 w 5357075"/>
              <a:gd name="connsiteY0" fmla="*/ 0 h 1947976"/>
              <a:gd name="connsiteX1" fmla="*/ 5357075 w 5357075"/>
              <a:gd name="connsiteY1" fmla="*/ 0 h 1947976"/>
              <a:gd name="connsiteX2" fmla="*/ 5357075 w 5357075"/>
              <a:gd name="connsiteY2" fmla="*/ 1495922 h 1947976"/>
              <a:gd name="connsiteX3" fmla="*/ 4905021 w 5357075"/>
              <a:gd name="connsiteY3" fmla="*/ 1947976 h 1947976"/>
              <a:gd name="connsiteX4" fmla="*/ 0 w 5357075"/>
              <a:gd name="connsiteY4" fmla="*/ 1947976 h 194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075" h="1947976">
                <a:moveTo>
                  <a:pt x="0" y="0"/>
                </a:moveTo>
                <a:lnTo>
                  <a:pt x="5357075" y="0"/>
                </a:lnTo>
                <a:lnTo>
                  <a:pt x="5357075" y="1495922"/>
                </a:lnTo>
                <a:cubicBezTo>
                  <a:pt x="5357075" y="1745585"/>
                  <a:pt x="5154685" y="1947976"/>
                  <a:pt x="4905021" y="1947976"/>
                </a:cubicBezTo>
                <a:lnTo>
                  <a:pt x="0" y="1947976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635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ergunta Condutora -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Mídia 5">
            <a:extLst>
              <a:ext uri="{FF2B5EF4-FFF2-40B4-BE49-F238E27FC236}">
                <a16:creationId xmlns:a16="http://schemas.microsoft.com/office/drawing/2014/main" id="{6A87923F-E314-970C-E340-6CF6488BB17F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823476" y="3608390"/>
            <a:ext cx="10709713" cy="2483739"/>
          </a:xfrm>
          <a:custGeom>
            <a:avLst/>
            <a:gdLst>
              <a:gd name="connsiteX0" fmla="*/ 0 w 10709713"/>
              <a:gd name="connsiteY0" fmla="*/ 0 h 2483739"/>
              <a:gd name="connsiteX1" fmla="*/ 10709713 w 10709713"/>
              <a:gd name="connsiteY1" fmla="*/ 0 h 2483739"/>
              <a:gd name="connsiteX2" fmla="*/ 10709713 w 10709713"/>
              <a:gd name="connsiteY2" fmla="*/ 2483739 h 2483739"/>
              <a:gd name="connsiteX3" fmla="*/ 1354972 w 10709713"/>
              <a:gd name="connsiteY3" fmla="*/ 2483739 h 2483739"/>
              <a:gd name="connsiteX4" fmla="*/ 0 w 10709713"/>
              <a:gd name="connsiteY4" fmla="*/ 1128767 h 2483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09713" h="2483739">
                <a:moveTo>
                  <a:pt x="0" y="0"/>
                </a:moveTo>
                <a:lnTo>
                  <a:pt x="10709713" y="0"/>
                </a:lnTo>
                <a:lnTo>
                  <a:pt x="10709713" y="2483739"/>
                </a:lnTo>
                <a:lnTo>
                  <a:pt x="1354972" y="2483739"/>
                </a:lnTo>
                <a:cubicBezTo>
                  <a:pt x="606642" y="2483739"/>
                  <a:pt x="0" y="1877097"/>
                  <a:pt x="0" y="1128767"/>
                </a:cubicBez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0100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potese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E5AEDA1D-F34E-63A4-CF3C-8C73C89FC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7579" y="3616653"/>
            <a:ext cx="10225087" cy="2507372"/>
          </a:xfrm>
          <a:custGeom>
            <a:avLst/>
            <a:gdLst>
              <a:gd name="connsiteX0" fmla="*/ 10225087 w 10225087"/>
              <a:gd name="connsiteY0" fmla="*/ 0 h 2507372"/>
              <a:gd name="connsiteX1" fmla="*/ 10225087 w 10225087"/>
              <a:gd name="connsiteY1" fmla="*/ 1998732 h 2507372"/>
              <a:gd name="connsiteX2" fmla="*/ 9716447 w 10225087"/>
              <a:gd name="connsiteY2" fmla="*/ 2507372 h 2507372"/>
              <a:gd name="connsiteX3" fmla="*/ 508640 w 10225087"/>
              <a:gd name="connsiteY3" fmla="*/ 2507372 h 2507372"/>
              <a:gd name="connsiteX4" fmla="*/ 0 w 10225087"/>
              <a:gd name="connsiteY4" fmla="*/ 1998732 h 2507372"/>
              <a:gd name="connsiteX5" fmla="*/ 0 w 10225087"/>
              <a:gd name="connsiteY5" fmla="*/ 2247 h 2507372"/>
              <a:gd name="connsiteX6" fmla="*/ 238968 w 10225087"/>
              <a:gd name="connsiteY6" fmla="*/ 11665 h 2507372"/>
              <a:gd name="connsiteX7" fmla="*/ 9986531 w 10225087"/>
              <a:gd name="connsiteY7" fmla="*/ 7139 h 250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25087" h="2507372">
                <a:moveTo>
                  <a:pt x="10225087" y="0"/>
                </a:moveTo>
                <a:lnTo>
                  <a:pt x="10225087" y="1998732"/>
                </a:lnTo>
                <a:cubicBezTo>
                  <a:pt x="10225087" y="2279646"/>
                  <a:pt x="9997361" y="2507372"/>
                  <a:pt x="9716447" y="2507372"/>
                </a:cubicBezTo>
                <a:lnTo>
                  <a:pt x="508640" y="2507372"/>
                </a:lnTo>
                <a:cubicBezTo>
                  <a:pt x="227726" y="2507372"/>
                  <a:pt x="0" y="2279646"/>
                  <a:pt x="0" y="1998732"/>
                </a:cubicBezTo>
                <a:lnTo>
                  <a:pt x="0" y="2247"/>
                </a:lnTo>
                <a:lnTo>
                  <a:pt x="238968" y="11665"/>
                </a:lnTo>
                <a:cubicBezTo>
                  <a:pt x="4950359" y="195597"/>
                  <a:pt x="5247105" y="150285"/>
                  <a:pt x="9986531" y="7139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4578025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potese -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FF589FFA-7A1B-6E02-B2FC-76E0B19B3C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67438" y="1008711"/>
            <a:ext cx="3418092" cy="2598274"/>
          </a:xfrm>
          <a:custGeom>
            <a:avLst/>
            <a:gdLst>
              <a:gd name="connsiteX0" fmla="*/ 0 w 3418092"/>
              <a:gd name="connsiteY0" fmla="*/ 0 h 2598274"/>
              <a:gd name="connsiteX1" fmla="*/ 2985038 w 3418092"/>
              <a:gd name="connsiteY1" fmla="*/ 0 h 2598274"/>
              <a:gd name="connsiteX2" fmla="*/ 3418092 w 3418092"/>
              <a:gd name="connsiteY2" fmla="*/ 433054 h 2598274"/>
              <a:gd name="connsiteX3" fmla="*/ 3418092 w 3418092"/>
              <a:gd name="connsiteY3" fmla="*/ 2598274 h 2598274"/>
              <a:gd name="connsiteX4" fmla="*/ 0 w 3418092"/>
              <a:gd name="connsiteY4" fmla="*/ 2598274 h 25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8092" h="2598274">
                <a:moveTo>
                  <a:pt x="0" y="0"/>
                </a:moveTo>
                <a:lnTo>
                  <a:pt x="2985038" y="0"/>
                </a:lnTo>
                <a:cubicBezTo>
                  <a:pt x="3224207" y="0"/>
                  <a:pt x="3418092" y="193885"/>
                  <a:pt x="3418092" y="433054"/>
                </a:cubicBezTo>
                <a:lnTo>
                  <a:pt x="3418092" y="2598274"/>
                </a:lnTo>
                <a:lnTo>
                  <a:pt x="0" y="2598274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25E36B8E-9E1B-5221-04AF-E863AECED4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61289" y="3772773"/>
            <a:ext cx="3406142" cy="2598274"/>
          </a:xfrm>
          <a:custGeom>
            <a:avLst/>
            <a:gdLst>
              <a:gd name="connsiteX0" fmla="*/ 0 w 3406142"/>
              <a:gd name="connsiteY0" fmla="*/ 0 h 2598274"/>
              <a:gd name="connsiteX1" fmla="*/ 3406142 w 3406142"/>
              <a:gd name="connsiteY1" fmla="*/ 0 h 2598274"/>
              <a:gd name="connsiteX2" fmla="*/ 3406142 w 3406142"/>
              <a:gd name="connsiteY2" fmla="*/ 2598274 h 2598274"/>
              <a:gd name="connsiteX3" fmla="*/ 404032 w 3406142"/>
              <a:gd name="connsiteY3" fmla="*/ 2598274 h 2598274"/>
              <a:gd name="connsiteX4" fmla="*/ 0 w 3406142"/>
              <a:gd name="connsiteY4" fmla="*/ 2194242 h 25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6142" h="2598274">
                <a:moveTo>
                  <a:pt x="0" y="0"/>
                </a:moveTo>
                <a:lnTo>
                  <a:pt x="3406142" y="0"/>
                </a:lnTo>
                <a:lnTo>
                  <a:pt x="3406142" y="2598274"/>
                </a:lnTo>
                <a:lnTo>
                  <a:pt x="404032" y="2598274"/>
                </a:lnTo>
                <a:cubicBezTo>
                  <a:pt x="180891" y="2598274"/>
                  <a:pt x="0" y="2417383"/>
                  <a:pt x="0" y="2194242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27000" sx="99000" sy="990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42671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potese -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3F51340-1C68-ADC6-50C5-1779EB410C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1885" y="1426470"/>
            <a:ext cx="5010680" cy="5796133"/>
          </a:xfrm>
          <a:custGeom>
            <a:avLst/>
            <a:gdLst>
              <a:gd name="connsiteX0" fmla="*/ 0 w 5010680"/>
              <a:gd name="connsiteY0" fmla="*/ 0 h 5431530"/>
              <a:gd name="connsiteX1" fmla="*/ 5010680 w 5010680"/>
              <a:gd name="connsiteY1" fmla="*/ 0 h 5431530"/>
              <a:gd name="connsiteX2" fmla="*/ 5010680 w 5010680"/>
              <a:gd name="connsiteY2" fmla="*/ 5431530 h 5431530"/>
              <a:gd name="connsiteX3" fmla="*/ 0 w 5010680"/>
              <a:gd name="connsiteY3" fmla="*/ 5431530 h 543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0680" h="5431530">
                <a:moveTo>
                  <a:pt x="0" y="0"/>
                </a:moveTo>
                <a:lnTo>
                  <a:pt x="5010680" y="0"/>
                </a:lnTo>
                <a:lnTo>
                  <a:pt x="5010680" y="5431530"/>
                </a:lnTo>
                <a:lnTo>
                  <a:pt x="0" y="543153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90500">
              <a:prstClr val="black">
                <a:alpha val="60000"/>
              </a:prstClr>
            </a:inn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62583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tivo Geral -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D96B9E35-6F4C-65F6-C3CA-816B112916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1635" y="2965102"/>
            <a:ext cx="10453327" cy="3867312"/>
          </a:xfrm>
          <a:custGeom>
            <a:avLst/>
            <a:gdLst>
              <a:gd name="connsiteX0" fmla="*/ 0 w 10453327"/>
              <a:gd name="connsiteY0" fmla="*/ 0 h 3867312"/>
              <a:gd name="connsiteX1" fmla="*/ 10453327 w 10453327"/>
              <a:gd name="connsiteY1" fmla="*/ 0 h 3867312"/>
              <a:gd name="connsiteX2" fmla="*/ 10453327 w 10453327"/>
              <a:gd name="connsiteY2" fmla="*/ 1186839 h 3867312"/>
              <a:gd name="connsiteX3" fmla="*/ 5226663 w 10453327"/>
              <a:gd name="connsiteY3" fmla="*/ 3867312 h 3867312"/>
              <a:gd name="connsiteX4" fmla="*/ 0 w 10453327"/>
              <a:gd name="connsiteY4" fmla="*/ 1186839 h 38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53327" h="3867312">
                <a:moveTo>
                  <a:pt x="0" y="0"/>
                </a:moveTo>
                <a:lnTo>
                  <a:pt x="10453327" y="0"/>
                </a:lnTo>
                <a:lnTo>
                  <a:pt x="10453327" y="1186839"/>
                </a:lnTo>
                <a:lnTo>
                  <a:pt x="5226663" y="3867312"/>
                </a:lnTo>
                <a:lnTo>
                  <a:pt x="0" y="1186839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08755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tivo Geral -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Mídia 6">
            <a:extLst>
              <a:ext uri="{FF2B5EF4-FFF2-40B4-BE49-F238E27FC236}">
                <a16:creationId xmlns:a16="http://schemas.microsoft.com/office/drawing/2014/main" id="{BB011EA8-EE16-DA2B-62DF-EDAA748195F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6167440" y="1320837"/>
            <a:ext cx="5230211" cy="4608000"/>
          </a:xfrm>
          <a:custGeom>
            <a:avLst/>
            <a:gdLst>
              <a:gd name="connsiteX0" fmla="*/ 0 w 5230211"/>
              <a:gd name="connsiteY0" fmla="*/ 0 h 4608000"/>
              <a:gd name="connsiteX1" fmla="*/ 3701968 w 5230211"/>
              <a:gd name="connsiteY1" fmla="*/ 0 h 4608000"/>
              <a:gd name="connsiteX2" fmla="*/ 5230211 w 5230211"/>
              <a:gd name="connsiteY2" fmla="*/ 1528243 h 4608000"/>
              <a:gd name="connsiteX3" fmla="*/ 5230211 w 5230211"/>
              <a:gd name="connsiteY3" fmla="*/ 4608000 h 4608000"/>
              <a:gd name="connsiteX4" fmla="*/ 0 w 5230211"/>
              <a:gd name="connsiteY4" fmla="*/ 4608000 h 46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0211" h="4608000">
                <a:moveTo>
                  <a:pt x="0" y="0"/>
                </a:moveTo>
                <a:lnTo>
                  <a:pt x="3701968" y="0"/>
                </a:lnTo>
                <a:cubicBezTo>
                  <a:pt x="4545993" y="0"/>
                  <a:pt x="5230211" y="684218"/>
                  <a:pt x="5230211" y="1528243"/>
                </a:cubicBezTo>
                <a:lnTo>
                  <a:pt x="5230211" y="4608000"/>
                </a:lnTo>
                <a:lnTo>
                  <a:pt x="0" y="4608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50800" dist="76200" dir="10800000" sx="99000" sy="99000" algn="r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4410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28999E-6 -2.22222E-6 L -0.34396 -2.22222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tivo Especifico -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66A55A7D-B113-4582-6852-49A4D35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1649" y="1308137"/>
            <a:ext cx="5245780" cy="4608000"/>
          </a:xfrm>
          <a:custGeom>
            <a:avLst/>
            <a:gdLst>
              <a:gd name="connsiteX0" fmla="*/ 1092188 w 5245780"/>
              <a:gd name="connsiteY0" fmla="*/ 0 h 4608000"/>
              <a:gd name="connsiteX1" fmla="*/ 5245780 w 5245780"/>
              <a:gd name="connsiteY1" fmla="*/ 0 h 4608000"/>
              <a:gd name="connsiteX2" fmla="*/ 5245780 w 5245780"/>
              <a:gd name="connsiteY2" fmla="*/ 4608000 h 4608000"/>
              <a:gd name="connsiteX3" fmla="*/ 0 w 5245780"/>
              <a:gd name="connsiteY3" fmla="*/ 4608000 h 4608000"/>
              <a:gd name="connsiteX4" fmla="*/ 0 w 5245780"/>
              <a:gd name="connsiteY4" fmla="*/ 1092188 h 4608000"/>
              <a:gd name="connsiteX5" fmla="*/ 1092188 w 5245780"/>
              <a:gd name="connsiteY5" fmla="*/ 0 h 46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45780" h="4608000">
                <a:moveTo>
                  <a:pt x="1092188" y="0"/>
                </a:moveTo>
                <a:lnTo>
                  <a:pt x="5245780" y="0"/>
                </a:lnTo>
                <a:lnTo>
                  <a:pt x="5245780" y="4608000"/>
                </a:lnTo>
                <a:lnTo>
                  <a:pt x="0" y="4608000"/>
                </a:lnTo>
                <a:lnTo>
                  <a:pt x="0" y="1092188"/>
                </a:lnTo>
                <a:cubicBezTo>
                  <a:pt x="0" y="488989"/>
                  <a:pt x="488989" y="0"/>
                  <a:pt x="1092188" y="0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65100" sx="99000" sy="99000" algn="l" rotWithShape="0">
              <a:prstClr val="black">
                <a:alpha val="21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09870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9.69464E-7 -3.7037E-7 L 0.34553 -3.7037E-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38FB8F8C-2F85-6F47-90BF-0EDC7341B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1543" y="1736004"/>
            <a:ext cx="2340000" cy="1544400"/>
          </a:xfrm>
          <a:prstGeom prst="rect">
            <a:avLst/>
          </a:prstGeom>
          <a:noFill/>
          <a:effectLst>
            <a:innerShdw blurRad="127000">
              <a:prstClr val="black"/>
            </a:innerShdw>
          </a:effectLst>
        </p:spPr>
        <p:txBody>
          <a:bodyPr/>
          <a:lstStyle>
            <a:lvl1pPr>
              <a:defRPr sz="1600"/>
            </a:lvl1pPr>
          </a:lstStyle>
          <a:p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3D454A5-9F68-9841-9B07-2EC48C370D5A}"/>
              </a:ext>
            </a:extLst>
          </p:cNvPr>
          <p:cNvSpPr txBox="1"/>
          <p:nvPr userDrawn="1"/>
        </p:nvSpPr>
        <p:spPr>
          <a:xfrm>
            <a:off x="2862586" y="363682"/>
            <a:ext cx="646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  <a:latin typeface="+mj-lt"/>
              </a:rPr>
              <a:t>TEMPLATE PARA FORMATAR FOTOS PAINEL ZOOM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E9030F9-4219-F548-822A-E9BBCDC23232}"/>
              </a:ext>
            </a:extLst>
          </p:cNvPr>
          <p:cNvSpPr txBox="1"/>
          <p:nvPr userDrawn="1"/>
        </p:nvSpPr>
        <p:spPr>
          <a:xfrm>
            <a:off x="570710" y="1300960"/>
            <a:ext cx="2347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>
                <a:solidFill>
                  <a:schemeClr val="bg1"/>
                </a:solidFill>
                <a:latin typeface="+mn-lt"/>
              </a:rPr>
              <a:t>Foto Zoom 4,3x6,5cm</a:t>
            </a:r>
          </a:p>
        </p:txBody>
      </p:sp>
    </p:spTree>
    <p:extLst>
      <p:ext uri="{BB962C8B-B14F-4D97-AF65-F5344CB8AC3E}">
        <p14:creationId xmlns:p14="http://schemas.microsoft.com/office/powerpoint/2010/main" val="326384002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3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02;p75" descr="Google Shape;202;p7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2808907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361130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3">
            <a:extLst>
              <a:ext uri="{FF2B5EF4-FFF2-40B4-BE49-F238E27FC236}">
                <a16:creationId xmlns:a16="http://schemas.microsoft.com/office/drawing/2014/main" id="{8E2865E6-55E7-C548-97A0-558E241139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73" y="90788"/>
            <a:ext cx="1584000" cy="576000"/>
          </a:xfrm>
          <a:prstGeom prst="rect">
            <a:avLst/>
          </a:prstGeom>
          <a:noFill/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7754852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de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F8B06644-8C20-8241-883A-797CFB3F89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97378" y="1240605"/>
            <a:ext cx="2736000" cy="2736000"/>
          </a:xfrm>
          <a:custGeom>
            <a:avLst/>
            <a:gdLst>
              <a:gd name="connsiteX0" fmla="*/ 1368000 w 2736000"/>
              <a:gd name="connsiteY0" fmla="*/ 0 h 2736000"/>
              <a:gd name="connsiteX1" fmla="*/ 2736000 w 2736000"/>
              <a:gd name="connsiteY1" fmla="*/ 1368000 h 2736000"/>
              <a:gd name="connsiteX2" fmla="*/ 1368000 w 2736000"/>
              <a:gd name="connsiteY2" fmla="*/ 2736000 h 2736000"/>
              <a:gd name="connsiteX3" fmla="*/ 0 w 2736000"/>
              <a:gd name="connsiteY3" fmla="*/ 1368000 h 2736000"/>
              <a:gd name="connsiteX4" fmla="*/ 1368000 w 2736000"/>
              <a:gd name="connsiteY4" fmla="*/ 0 h 27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6000" h="2736000">
                <a:moveTo>
                  <a:pt x="1368000" y="0"/>
                </a:moveTo>
                <a:cubicBezTo>
                  <a:pt x="2123526" y="0"/>
                  <a:pt x="2736000" y="612474"/>
                  <a:pt x="2736000" y="1368000"/>
                </a:cubicBezTo>
                <a:cubicBezTo>
                  <a:pt x="2736000" y="2123526"/>
                  <a:pt x="2123526" y="2736000"/>
                  <a:pt x="1368000" y="2736000"/>
                </a:cubicBezTo>
                <a:cubicBezTo>
                  <a:pt x="612474" y="2736000"/>
                  <a:pt x="0" y="2123526"/>
                  <a:pt x="0" y="1368000"/>
                </a:cubicBezTo>
                <a:cubicBezTo>
                  <a:pt x="0" y="612474"/>
                  <a:pt x="612474" y="0"/>
                  <a:pt x="1368000" y="0"/>
                </a:cubicBezTo>
                <a:close/>
              </a:path>
            </a:pathLst>
          </a:custGeom>
          <a:solidFill>
            <a:schemeClr val="accent2">
              <a:alpha val="65108"/>
            </a:schemeClr>
          </a:solidFill>
          <a:effectLst>
            <a:innerShdw blurRad="190500">
              <a:prstClr val="black"/>
            </a:inn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906EEC0-0064-6A46-AEBB-FD236B14A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7160" y="1181100"/>
            <a:ext cx="7099300" cy="56769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tx1"/>
            </a:bgClr>
          </a:patt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6442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d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F8B06644-8C20-8241-883A-797CFB3F89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8247" y="3003842"/>
            <a:ext cx="2736000" cy="2736000"/>
          </a:xfrm>
          <a:custGeom>
            <a:avLst/>
            <a:gdLst>
              <a:gd name="connsiteX0" fmla="*/ 1368000 w 2736000"/>
              <a:gd name="connsiteY0" fmla="*/ 0 h 2736000"/>
              <a:gd name="connsiteX1" fmla="*/ 2736000 w 2736000"/>
              <a:gd name="connsiteY1" fmla="*/ 1368000 h 2736000"/>
              <a:gd name="connsiteX2" fmla="*/ 1368000 w 2736000"/>
              <a:gd name="connsiteY2" fmla="*/ 2736000 h 2736000"/>
              <a:gd name="connsiteX3" fmla="*/ 0 w 2736000"/>
              <a:gd name="connsiteY3" fmla="*/ 1368000 h 2736000"/>
              <a:gd name="connsiteX4" fmla="*/ 1368000 w 2736000"/>
              <a:gd name="connsiteY4" fmla="*/ 0 h 27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6000" h="2736000">
                <a:moveTo>
                  <a:pt x="1368000" y="0"/>
                </a:moveTo>
                <a:cubicBezTo>
                  <a:pt x="2123526" y="0"/>
                  <a:pt x="2736000" y="612474"/>
                  <a:pt x="2736000" y="1368000"/>
                </a:cubicBezTo>
                <a:cubicBezTo>
                  <a:pt x="2736000" y="2123526"/>
                  <a:pt x="2123526" y="2736000"/>
                  <a:pt x="1368000" y="2736000"/>
                </a:cubicBezTo>
                <a:cubicBezTo>
                  <a:pt x="612474" y="2736000"/>
                  <a:pt x="0" y="2123526"/>
                  <a:pt x="0" y="1368000"/>
                </a:cubicBezTo>
                <a:cubicBezTo>
                  <a:pt x="0" y="612474"/>
                  <a:pt x="612474" y="0"/>
                  <a:pt x="1368000" y="0"/>
                </a:cubicBezTo>
                <a:close/>
              </a:path>
            </a:pathLst>
          </a:custGeom>
          <a:solidFill>
            <a:schemeClr val="accent2">
              <a:alpha val="65108"/>
            </a:schemeClr>
          </a:solidFill>
          <a:effectLst>
            <a:innerShdw blurRad="190500">
              <a:prstClr val="black"/>
            </a:inn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906EEC0-0064-6A46-AEBB-FD236B14A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3007343" y="1181100"/>
            <a:ext cx="7099300" cy="56769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tx1"/>
            </a:bgClr>
          </a:patt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479627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M Ação Pe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6055D558-49ED-A54C-B7E9-1AE492A4D0A8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5160000" y="2924401"/>
            <a:ext cx="1872000" cy="1872000"/>
          </a:xfrm>
          <a:prstGeom prst="ellipse">
            <a:avLst/>
          </a:prstGeom>
          <a:solidFill>
            <a:schemeClr val="accent2">
              <a:alpha val="77000"/>
            </a:schemeClr>
          </a:solidFill>
          <a:effectLst>
            <a:innerShdw blurRad="1905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19001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M Dolo Cul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3">
            <a:extLst>
              <a:ext uri="{FF2B5EF4-FFF2-40B4-BE49-F238E27FC236}">
                <a16:creationId xmlns:a16="http://schemas.microsoft.com/office/drawing/2014/main" id="{904BEE93-2A1B-3B41-9166-D0C2CF5CD8C9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3739070" y="1570893"/>
            <a:ext cx="2183520" cy="1881589"/>
          </a:xfrm>
          <a:prstGeom prst="roundRect">
            <a:avLst>
              <a:gd name="adj" fmla="val 3363"/>
            </a:avLst>
          </a:prstGeom>
          <a:pattFill prst="pct40">
            <a:fgClr>
              <a:schemeClr val="accent2"/>
            </a:fgClr>
            <a:bgClr>
              <a:schemeClr val="tx1"/>
            </a:bgClr>
          </a:pattFill>
          <a:effectLst>
            <a:innerShdw blurRad="190500">
              <a:prstClr val="black"/>
            </a:innerShdw>
          </a:effectLst>
        </p:spPr>
        <p:txBody>
          <a:bodyPr/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12" name="Espaço Reservado para Imagem 3">
            <a:extLst>
              <a:ext uri="{FF2B5EF4-FFF2-40B4-BE49-F238E27FC236}">
                <a16:creationId xmlns:a16="http://schemas.microsoft.com/office/drawing/2014/main" id="{A2057D4F-06D7-EE49-B941-E2436D955285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281368" y="1570893"/>
            <a:ext cx="2183520" cy="1881589"/>
          </a:xfrm>
          <a:prstGeom prst="roundRect">
            <a:avLst>
              <a:gd name="adj" fmla="val 3363"/>
            </a:avLst>
          </a:prstGeom>
          <a:pattFill prst="pct40">
            <a:fgClr>
              <a:schemeClr val="accent2"/>
            </a:fgClr>
            <a:bgClr>
              <a:schemeClr val="tx1"/>
            </a:bgClr>
          </a:pattFill>
          <a:effectLst>
            <a:innerShdw blurRad="190500">
              <a:prstClr val="black"/>
            </a:innerShdw>
          </a:effectLst>
        </p:spPr>
        <p:txBody>
          <a:bodyPr/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6055D558-49ED-A54C-B7E9-1AE492A4D0A8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5286000" y="1402478"/>
            <a:ext cx="1620000" cy="1919210"/>
          </a:xfrm>
          <a:prstGeom prst="roundRect">
            <a:avLst>
              <a:gd name="adj" fmla="val 50000"/>
            </a:avLst>
          </a:prstGeom>
          <a:solidFill>
            <a:schemeClr val="accent2">
              <a:alpha val="77000"/>
            </a:schemeClr>
          </a:solidFill>
          <a:effectLst>
            <a:innerShdw blurRad="190500">
              <a:prstClr val="black"/>
            </a:innerShdw>
          </a:effectLst>
        </p:spPr>
        <p:txBody>
          <a:bodyPr/>
          <a:lstStyle>
            <a:lvl1pPr>
              <a:defRPr sz="12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52168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dos Considera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1">
            <a:extLst>
              <a:ext uri="{FF2B5EF4-FFF2-40B4-BE49-F238E27FC236}">
                <a16:creationId xmlns:a16="http://schemas.microsoft.com/office/drawing/2014/main" id="{DAD75E9E-BC22-5B45-B173-E2363D28AFCC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716602" y="2769717"/>
            <a:ext cx="2304000" cy="2304000"/>
          </a:xfrm>
          <a:custGeom>
            <a:avLst/>
            <a:gdLst>
              <a:gd name="connsiteX0" fmla="*/ 2037348 w 4074696"/>
              <a:gd name="connsiteY0" fmla="*/ 0 h 4074696"/>
              <a:gd name="connsiteX1" fmla="*/ 4074696 w 4074696"/>
              <a:gd name="connsiteY1" fmla="*/ 2037348 h 4074696"/>
              <a:gd name="connsiteX2" fmla="*/ 2037348 w 4074696"/>
              <a:gd name="connsiteY2" fmla="*/ 4074696 h 4074696"/>
              <a:gd name="connsiteX3" fmla="*/ 0 w 4074696"/>
              <a:gd name="connsiteY3" fmla="*/ 2037348 h 4074696"/>
              <a:gd name="connsiteX4" fmla="*/ 2037348 w 4074696"/>
              <a:gd name="connsiteY4" fmla="*/ 0 h 40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4696" h="4074696">
                <a:moveTo>
                  <a:pt x="2037348" y="0"/>
                </a:moveTo>
                <a:cubicBezTo>
                  <a:pt x="3162544" y="0"/>
                  <a:pt x="4074696" y="912152"/>
                  <a:pt x="4074696" y="2037348"/>
                </a:cubicBezTo>
                <a:cubicBezTo>
                  <a:pt x="4074696" y="3162544"/>
                  <a:pt x="3162544" y="4074696"/>
                  <a:pt x="2037348" y="4074696"/>
                </a:cubicBezTo>
                <a:cubicBezTo>
                  <a:pt x="912152" y="4074696"/>
                  <a:pt x="0" y="3162544"/>
                  <a:pt x="0" y="2037348"/>
                </a:cubicBezTo>
                <a:cubicBezTo>
                  <a:pt x="0" y="912152"/>
                  <a:pt x="912152" y="0"/>
                  <a:pt x="2037348" y="0"/>
                </a:cubicBezTo>
                <a:close/>
              </a:path>
            </a:pathLst>
          </a:custGeom>
          <a:solidFill>
            <a:schemeClr val="accent2">
              <a:alpha val="61542"/>
            </a:schemeClr>
          </a:solidFill>
          <a:effectLst>
            <a:innerShdw blurRad="254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22" name="Espaço2">
            <a:extLst>
              <a:ext uri="{FF2B5EF4-FFF2-40B4-BE49-F238E27FC236}">
                <a16:creationId xmlns:a16="http://schemas.microsoft.com/office/drawing/2014/main" id="{3D47B169-7568-EB4D-9612-D3A7098D66F4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4032370" y="1611279"/>
            <a:ext cx="1224000" cy="1224000"/>
          </a:xfrm>
          <a:custGeom>
            <a:avLst/>
            <a:gdLst>
              <a:gd name="connsiteX0" fmla="*/ 2037348 w 4074696"/>
              <a:gd name="connsiteY0" fmla="*/ 0 h 4074696"/>
              <a:gd name="connsiteX1" fmla="*/ 4074696 w 4074696"/>
              <a:gd name="connsiteY1" fmla="*/ 2037348 h 4074696"/>
              <a:gd name="connsiteX2" fmla="*/ 2037348 w 4074696"/>
              <a:gd name="connsiteY2" fmla="*/ 4074696 h 4074696"/>
              <a:gd name="connsiteX3" fmla="*/ 0 w 4074696"/>
              <a:gd name="connsiteY3" fmla="*/ 2037348 h 4074696"/>
              <a:gd name="connsiteX4" fmla="*/ 2037348 w 4074696"/>
              <a:gd name="connsiteY4" fmla="*/ 0 h 40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4696" h="4074696">
                <a:moveTo>
                  <a:pt x="2037348" y="0"/>
                </a:moveTo>
                <a:cubicBezTo>
                  <a:pt x="3162544" y="0"/>
                  <a:pt x="4074696" y="912152"/>
                  <a:pt x="4074696" y="2037348"/>
                </a:cubicBezTo>
                <a:cubicBezTo>
                  <a:pt x="4074696" y="3162544"/>
                  <a:pt x="3162544" y="4074696"/>
                  <a:pt x="2037348" y="4074696"/>
                </a:cubicBezTo>
                <a:cubicBezTo>
                  <a:pt x="912152" y="4074696"/>
                  <a:pt x="0" y="3162544"/>
                  <a:pt x="0" y="2037348"/>
                </a:cubicBezTo>
                <a:cubicBezTo>
                  <a:pt x="0" y="912152"/>
                  <a:pt x="912152" y="0"/>
                  <a:pt x="2037348" y="0"/>
                </a:cubicBezTo>
                <a:close/>
              </a:path>
            </a:pathLst>
          </a:custGeom>
          <a:solidFill>
            <a:schemeClr val="accent2">
              <a:alpha val="61542"/>
            </a:schemeClr>
          </a:solidFill>
          <a:effectLst>
            <a:innerShdw blurRad="254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23" name="Espaço3">
            <a:extLst>
              <a:ext uri="{FF2B5EF4-FFF2-40B4-BE49-F238E27FC236}">
                <a16:creationId xmlns:a16="http://schemas.microsoft.com/office/drawing/2014/main" id="{BBD25492-3EFC-B84A-B1E5-9BF5912CB7D8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4518447" y="3284727"/>
            <a:ext cx="1224000" cy="1224000"/>
          </a:xfrm>
          <a:custGeom>
            <a:avLst/>
            <a:gdLst>
              <a:gd name="connsiteX0" fmla="*/ 2037348 w 4074696"/>
              <a:gd name="connsiteY0" fmla="*/ 0 h 4074696"/>
              <a:gd name="connsiteX1" fmla="*/ 4074696 w 4074696"/>
              <a:gd name="connsiteY1" fmla="*/ 2037348 h 4074696"/>
              <a:gd name="connsiteX2" fmla="*/ 2037348 w 4074696"/>
              <a:gd name="connsiteY2" fmla="*/ 4074696 h 4074696"/>
              <a:gd name="connsiteX3" fmla="*/ 0 w 4074696"/>
              <a:gd name="connsiteY3" fmla="*/ 2037348 h 4074696"/>
              <a:gd name="connsiteX4" fmla="*/ 2037348 w 4074696"/>
              <a:gd name="connsiteY4" fmla="*/ 0 h 40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4696" h="4074696">
                <a:moveTo>
                  <a:pt x="2037348" y="0"/>
                </a:moveTo>
                <a:cubicBezTo>
                  <a:pt x="3162544" y="0"/>
                  <a:pt x="4074696" y="912152"/>
                  <a:pt x="4074696" y="2037348"/>
                </a:cubicBezTo>
                <a:cubicBezTo>
                  <a:pt x="4074696" y="3162544"/>
                  <a:pt x="3162544" y="4074696"/>
                  <a:pt x="2037348" y="4074696"/>
                </a:cubicBezTo>
                <a:cubicBezTo>
                  <a:pt x="912152" y="4074696"/>
                  <a:pt x="0" y="3162544"/>
                  <a:pt x="0" y="2037348"/>
                </a:cubicBezTo>
                <a:cubicBezTo>
                  <a:pt x="0" y="912152"/>
                  <a:pt x="912152" y="0"/>
                  <a:pt x="2037348" y="0"/>
                </a:cubicBezTo>
                <a:close/>
              </a:path>
            </a:pathLst>
          </a:custGeom>
          <a:solidFill>
            <a:schemeClr val="accent2">
              <a:alpha val="61542"/>
            </a:schemeClr>
          </a:solidFill>
          <a:effectLst>
            <a:innerShdw blurRad="254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24" name="Espaço4">
            <a:extLst>
              <a:ext uri="{FF2B5EF4-FFF2-40B4-BE49-F238E27FC236}">
                <a16:creationId xmlns:a16="http://schemas.microsoft.com/office/drawing/2014/main" id="{446E6E7C-2EB7-B147-AFB0-3EC8DCD01CF6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032944" y="4999778"/>
            <a:ext cx="1224000" cy="1224000"/>
          </a:xfrm>
          <a:custGeom>
            <a:avLst/>
            <a:gdLst>
              <a:gd name="connsiteX0" fmla="*/ 2037348 w 4074696"/>
              <a:gd name="connsiteY0" fmla="*/ 0 h 4074696"/>
              <a:gd name="connsiteX1" fmla="*/ 4074696 w 4074696"/>
              <a:gd name="connsiteY1" fmla="*/ 2037348 h 4074696"/>
              <a:gd name="connsiteX2" fmla="*/ 2037348 w 4074696"/>
              <a:gd name="connsiteY2" fmla="*/ 4074696 h 4074696"/>
              <a:gd name="connsiteX3" fmla="*/ 0 w 4074696"/>
              <a:gd name="connsiteY3" fmla="*/ 2037348 h 4074696"/>
              <a:gd name="connsiteX4" fmla="*/ 2037348 w 4074696"/>
              <a:gd name="connsiteY4" fmla="*/ 0 h 407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4696" h="4074696">
                <a:moveTo>
                  <a:pt x="2037348" y="0"/>
                </a:moveTo>
                <a:cubicBezTo>
                  <a:pt x="3162544" y="0"/>
                  <a:pt x="4074696" y="912152"/>
                  <a:pt x="4074696" y="2037348"/>
                </a:cubicBezTo>
                <a:cubicBezTo>
                  <a:pt x="4074696" y="3162544"/>
                  <a:pt x="3162544" y="4074696"/>
                  <a:pt x="2037348" y="4074696"/>
                </a:cubicBezTo>
                <a:cubicBezTo>
                  <a:pt x="912152" y="4074696"/>
                  <a:pt x="0" y="3162544"/>
                  <a:pt x="0" y="2037348"/>
                </a:cubicBezTo>
                <a:cubicBezTo>
                  <a:pt x="0" y="912152"/>
                  <a:pt x="912152" y="0"/>
                  <a:pt x="2037348" y="0"/>
                </a:cubicBezTo>
                <a:close/>
              </a:path>
            </a:pathLst>
          </a:custGeom>
          <a:solidFill>
            <a:schemeClr val="accent2">
              <a:alpha val="61542"/>
            </a:schemeClr>
          </a:solidFill>
          <a:effectLst>
            <a:innerShdw blurRad="254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65887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23" grpId="0" animBg="1"/>
      <p:bldP spid="24" grpId="0" animBg="1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o LGP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F8C8B647-0948-F24A-A5BF-CEE8F474C4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0988" y="0"/>
            <a:ext cx="4291012" cy="6858000"/>
          </a:xfrm>
          <a:prstGeom prst="rect">
            <a:avLst/>
          </a:prstGeom>
          <a:solidFill>
            <a:schemeClr val="accent3">
              <a:alpha val="4300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77949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reitos LGP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F8C8B647-0948-F24A-A5BF-CEE8F474C4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91012" cy="6858000"/>
          </a:xfrm>
          <a:prstGeom prst="rect">
            <a:avLst/>
          </a:prstGeom>
          <a:solidFill>
            <a:schemeClr val="accent3">
              <a:alpha val="43000"/>
            </a:schemeClr>
          </a:solidFill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E7785BB-7E4F-E54E-83ED-F370171D05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18022" y="3070512"/>
            <a:ext cx="1668851" cy="1872000"/>
          </a:xfrm>
          <a:custGeom>
            <a:avLst/>
            <a:gdLst>
              <a:gd name="connsiteX0" fmla="*/ 823099 w 1668851"/>
              <a:gd name="connsiteY0" fmla="*/ 0 h 1872000"/>
              <a:gd name="connsiteX1" fmla="*/ 834845 w 1668851"/>
              <a:gd name="connsiteY1" fmla="*/ 0 h 1872000"/>
              <a:gd name="connsiteX2" fmla="*/ 847431 w 1668851"/>
              <a:gd name="connsiteY2" fmla="*/ 0 h 1872000"/>
              <a:gd name="connsiteX3" fmla="*/ 859177 w 1668851"/>
              <a:gd name="connsiteY3" fmla="*/ 840 h 1872000"/>
              <a:gd name="connsiteX4" fmla="*/ 870085 w 1668851"/>
              <a:gd name="connsiteY4" fmla="*/ 3358 h 1872000"/>
              <a:gd name="connsiteX5" fmla="*/ 881831 w 1668851"/>
              <a:gd name="connsiteY5" fmla="*/ 5876 h 1872000"/>
              <a:gd name="connsiteX6" fmla="*/ 894417 w 1668851"/>
              <a:gd name="connsiteY6" fmla="*/ 10074 h 1872000"/>
              <a:gd name="connsiteX7" fmla="*/ 906164 w 1668851"/>
              <a:gd name="connsiteY7" fmla="*/ 14271 h 1872000"/>
              <a:gd name="connsiteX8" fmla="*/ 917071 w 1668851"/>
              <a:gd name="connsiteY8" fmla="*/ 19308 h 1872000"/>
              <a:gd name="connsiteX9" fmla="*/ 929657 w 1668851"/>
              <a:gd name="connsiteY9" fmla="*/ 25184 h 1872000"/>
              <a:gd name="connsiteX10" fmla="*/ 1251848 w 1668851"/>
              <a:gd name="connsiteY10" fmla="*/ 213223 h 1872000"/>
              <a:gd name="connsiteX11" fmla="*/ 1574040 w 1668851"/>
              <a:gd name="connsiteY11" fmla="*/ 398745 h 1872000"/>
              <a:gd name="connsiteX12" fmla="*/ 1584947 w 1668851"/>
              <a:gd name="connsiteY12" fmla="*/ 406300 h 1872000"/>
              <a:gd name="connsiteX13" fmla="*/ 1595855 w 1668851"/>
              <a:gd name="connsiteY13" fmla="*/ 413855 h 1872000"/>
              <a:gd name="connsiteX14" fmla="*/ 1605923 w 1668851"/>
              <a:gd name="connsiteY14" fmla="*/ 420571 h 1872000"/>
              <a:gd name="connsiteX15" fmla="*/ 1615153 w 1668851"/>
              <a:gd name="connsiteY15" fmla="*/ 428965 h 1872000"/>
              <a:gd name="connsiteX16" fmla="*/ 1622704 w 1668851"/>
              <a:gd name="connsiteY16" fmla="*/ 439039 h 1872000"/>
              <a:gd name="connsiteX17" fmla="*/ 1631094 w 1668851"/>
              <a:gd name="connsiteY17" fmla="*/ 447433 h 1872000"/>
              <a:gd name="connsiteX18" fmla="*/ 1638646 w 1668851"/>
              <a:gd name="connsiteY18" fmla="*/ 458346 h 1872000"/>
              <a:gd name="connsiteX19" fmla="*/ 1644519 w 1668851"/>
              <a:gd name="connsiteY19" fmla="*/ 468420 h 1872000"/>
              <a:gd name="connsiteX20" fmla="*/ 1650392 w 1668851"/>
              <a:gd name="connsiteY20" fmla="*/ 479333 h 1872000"/>
              <a:gd name="connsiteX21" fmla="*/ 1655427 w 1668851"/>
              <a:gd name="connsiteY21" fmla="*/ 489406 h 1872000"/>
              <a:gd name="connsiteX22" fmla="*/ 1658783 w 1668851"/>
              <a:gd name="connsiteY22" fmla="*/ 500319 h 1872000"/>
              <a:gd name="connsiteX23" fmla="*/ 1662978 w 1668851"/>
              <a:gd name="connsiteY23" fmla="*/ 512911 h 1872000"/>
              <a:gd name="connsiteX24" fmla="*/ 1664656 w 1668851"/>
              <a:gd name="connsiteY24" fmla="*/ 524664 h 1872000"/>
              <a:gd name="connsiteX25" fmla="*/ 1667173 w 1668851"/>
              <a:gd name="connsiteY25" fmla="*/ 537256 h 1872000"/>
              <a:gd name="connsiteX26" fmla="*/ 1668851 w 1668851"/>
              <a:gd name="connsiteY26" fmla="*/ 550687 h 1872000"/>
              <a:gd name="connsiteX27" fmla="*/ 1668851 w 1668851"/>
              <a:gd name="connsiteY27" fmla="*/ 562440 h 1872000"/>
              <a:gd name="connsiteX28" fmla="*/ 1668851 w 1668851"/>
              <a:gd name="connsiteY28" fmla="*/ 936000 h 1872000"/>
              <a:gd name="connsiteX29" fmla="*/ 1668851 w 1668851"/>
              <a:gd name="connsiteY29" fmla="*/ 1309561 h 1872000"/>
              <a:gd name="connsiteX30" fmla="*/ 1668851 w 1668851"/>
              <a:gd name="connsiteY30" fmla="*/ 1322153 h 1872000"/>
              <a:gd name="connsiteX31" fmla="*/ 1667173 w 1668851"/>
              <a:gd name="connsiteY31" fmla="*/ 1335584 h 1872000"/>
              <a:gd name="connsiteX32" fmla="*/ 1664656 w 1668851"/>
              <a:gd name="connsiteY32" fmla="*/ 1347337 h 1872000"/>
              <a:gd name="connsiteX33" fmla="*/ 1662978 w 1668851"/>
              <a:gd name="connsiteY33" fmla="*/ 1359089 h 1872000"/>
              <a:gd name="connsiteX34" fmla="*/ 1658783 w 1668851"/>
              <a:gd name="connsiteY34" fmla="*/ 1371681 h 1872000"/>
              <a:gd name="connsiteX35" fmla="*/ 1655427 w 1668851"/>
              <a:gd name="connsiteY35" fmla="*/ 1382594 h 1872000"/>
              <a:gd name="connsiteX36" fmla="*/ 1650392 w 1668851"/>
              <a:gd name="connsiteY36" fmla="*/ 1393507 h 1872000"/>
              <a:gd name="connsiteX37" fmla="*/ 1644519 w 1668851"/>
              <a:gd name="connsiteY37" fmla="*/ 1404420 h 1872000"/>
              <a:gd name="connsiteX38" fmla="*/ 1638646 w 1668851"/>
              <a:gd name="connsiteY38" fmla="*/ 1415333 h 1872000"/>
              <a:gd name="connsiteX39" fmla="*/ 1631094 w 1668851"/>
              <a:gd name="connsiteY39" fmla="*/ 1424567 h 1872000"/>
              <a:gd name="connsiteX40" fmla="*/ 1622704 w 1668851"/>
              <a:gd name="connsiteY40" fmla="*/ 1432962 h 1872000"/>
              <a:gd name="connsiteX41" fmla="*/ 1615153 w 1668851"/>
              <a:gd name="connsiteY41" fmla="*/ 1443035 h 1872000"/>
              <a:gd name="connsiteX42" fmla="*/ 1605923 w 1668851"/>
              <a:gd name="connsiteY42" fmla="*/ 1451430 h 1872000"/>
              <a:gd name="connsiteX43" fmla="*/ 1595855 w 1668851"/>
              <a:gd name="connsiteY43" fmla="*/ 1458145 h 1872000"/>
              <a:gd name="connsiteX44" fmla="*/ 1584947 w 1668851"/>
              <a:gd name="connsiteY44" fmla="*/ 1465701 h 1872000"/>
              <a:gd name="connsiteX45" fmla="*/ 1574040 w 1668851"/>
              <a:gd name="connsiteY45" fmla="*/ 1473256 h 1872000"/>
              <a:gd name="connsiteX46" fmla="*/ 1251848 w 1668851"/>
              <a:gd name="connsiteY46" fmla="*/ 1659616 h 1872000"/>
              <a:gd name="connsiteX47" fmla="*/ 929657 w 1668851"/>
              <a:gd name="connsiteY47" fmla="*/ 1846816 h 1872000"/>
              <a:gd name="connsiteX48" fmla="*/ 917071 w 1668851"/>
              <a:gd name="connsiteY48" fmla="*/ 1852693 h 1872000"/>
              <a:gd name="connsiteX49" fmla="*/ 906164 w 1668851"/>
              <a:gd name="connsiteY49" fmla="*/ 1857729 h 1872000"/>
              <a:gd name="connsiteX50" fmla="*/ 894417 w 1668851"/>
              <a:gd name="connsiteY50" fmla="*/ 1862766 h 1872000"/>
              <a:gd name="connsiteX51" fmla="*/ 881831 w 1668851"/>
              <a:gd name="connsiteY51" fmla="*/ 1866124 h 1872000"/>
              <a:gd name="connsiteX52" fmla="*/ 870085 w 1668851"/>
              <a:gd name="connsiteY52" fmla="*/ 1868642 h 1872000"/>
              <a:gd name="connsiteX53" fmla="*/ 859177 w 1668851"/>
              <a:gd name="connsiteY53" fmla="*/ 1871161 h 1872000"/>
              <a:gd name="connsiteX54" fmla="*/ 847431 w 1668851"/>
              <a:gd name="connsiteY54" fmla="*/ 1872000 h 1872000"/>
              <a:gd name="connsiteX55" fmla="*/ 834845 w 1668851"/>
              <a:gd name="connsiteY55" fmla="*/ 1872000 h 1872000"/>
              <a:gd name="connsiteX56" fmla="*/ 823099 w 1668851"/>
              <a:gd name="connsiteY56" fmla="*/ 1872000 h 1872000"/>
              <a:gd name="connsiteX57" fmla="*/ 810513 w 1668851"/>
              <a:gd name="connsiteY57" fmla="*/ 1871161 h 1872000"/>
              <a:gd name="connsiteX58" fmla="*/ 798767 w 1668851"/>
              <a:gd name="connsiteY58" fmla="*/ 1868642 h 1872000"/>
              <a:gd name="connsiteX59" fmla="*/ 787020 w 1668851"/>
              <a:gd name="connsiteY59" fmla="*/ 1866124 h 1872000"/>
              <a:gd name="connsiteX60" fmla="*/ 774434 w 1668851"/>
              <a:gd name="connsiteY60" fmla="*/ 1862766 h 1872000"/>
              <a:gd name="connsiteX61" fmla="*/ 762688 w 1668851"/>
              <a:gd name="connsiteY61" fmla="*/ 1857729 h 1872000"/>
              <a:gd name="connsiteX62" fmla="*/ 751780 w 1668851"/>
              <a:gd name="connsiteY62" fmla="*/ 1852693 h 1872000"/>
              <a:gd name="connsiteX63" fmla="*/ 740873 w 1668851"/>
              <a:gd name="connsiteY63" fmla="*/ 1846816 h 1872000"/>
              <a:gd name="connsiteX64" fmla="*/ 417003 w 1668851"/>
              <a:gd name="connsiteY64" fmla="*/ 1659616 h 1872000"/>
              <a:gd name="connsiteX65" fmla="*/ 93973 w 1668851"/>
              <a:gd name="connsiteY65" fmla="*/ 1473256 h 1872000"/>
              <a:gd name="connsiteX66" fmla="*/ 83904 w 1668851"/>
              <a:gd name="connsiteY66" fmla="*/ 1465701 h 1872000"/>
              <a:gd name="connsiteX67" fmla="*/ 72997 w 1668851"/>
              <a:gd name="connsiteY67" fmla="*/ 1458145 h 1872000"/>
              <a:gd name="connsiteX68" fmla="*/ 62928 w 1668851"/>
              <a:gd name="connsiteY68" fmla="*/ 1451430 h 1872000"/>
              <a:gd name="connsiteX69" fmla="*/ 54538 w 1668851"/>
              <a:gd name="connsiteY69" fmla="*/ 1443035 h 1872000"/>
              <a:gd name="connsiteX70" fmla="*/ 46147 w 1668851"/>
              <a:gd name="connsiteY70" fmla="*/ 1432962 h 1872000"/>
              <a:gd name="connsiteX71" fmla="*/ 37757 w 1668851"/>
              <a:gd name="connsiteY71" fmla="*/ 1424567 h 1872000"/>
              <a:gd name="connsiteX72" fmla="*/ 30206 w 1668851"/>
              <a:gd name="connsiteY72" fmla="*/ 1415333 h 1872000"/>
              <a:gd name="connsiteX73" fmla="*/ 24332 w 1668851"/>
              <a:gd name="connsiteY73" fmla="*/ 1404420 h 1872000"/>
              <a:gd name="connsiteX74" fmla="*/ 18459 w 1668851"/>
              <a:gd name="connsiteY74" fmla="*/ 1393507 h 1872000"/>
              <a:gd name="connsiteX75" fmla="*/ 13425 w 1668851"/>
              <a:gd name="connsiteY75" fmla="*/ 1382594 h 1872000"/>
              <a:gd name="connsiteX76" fmla="*/ 10069 w 1668851"/>
              <a:gd name="connsiteY76" fmla="*/ 1371681 h 1872000"/>
              <a:gd name="connsiteX77" fmla="*/ 5873 w 1668851"/>
              <a:gd name="connsiteY77" fmla="*/ 1359089 h 1872000"/>
              <a:gd name="connsiteX78" fmla="*/ 3356 w 1668851"/>
              <a:gd name="connsiteY78" fmla="*/ 1347337 h 1872000"/>
              <a:gd name="connsiteX79" fmla="*/ 1678 w 1668851"/>
              <a:gd name="connsiteY79" fmla="*/ 1335584 h 1872000"/>
              <a:gd name="connsiteX80" fmla="*/ 0 w 1668851"/>
              <a:gd name="connsiteY80" fmla="*/ 1322153 h 1872000"/>
              <a:gd name="connsiteX81" fmla="*/ 0 w 1668851"/>
              <a:gd name="connsiteY81" fmla="*/ 1309561 h 1872000"/>
              <a:gd name="connsiteX82" fmla="*/ 0 w 1668851"/>
              <a:gd name="connsiteY82" fmla="*/ 936000 h 1872000"/>
              <a:gd name="connsiteX83" fmla="*/ 0 w 1668851"/>
              <a:gd name="connsiteY83" fmla="*/ 562440 h 1872000"/>
              <a:gd name="connsiteX84" fmla="*/ 0 w 1668851"/>
              <a:gd name="connsiteY84" fmla="*/ 550687 h 1872000"/>
              <a:gd name="connsiteX85" fmla="*/ 1678 w 1668851"/>
              <a:gd name="connsiteY85" fmla="*/ 537256 h 1872000"/>
              <a:gd name="connsiteX86" fmla="*/ 3356 w 1668851"/>
              <a:gd name="connsiteY86" fmla="*/ 524664 h 1872000"/>
              <a:gd name="connsiteX87" fmla="*/ 5873 w 1668851"/>
              <a:gd name="connsiteY87" fmla="*/ 512911 h 1872000"/>
              <a:gd name="connsiteX88" fmla="*/ 10069 w 1668851"/>
              <a:gd name="connsiteY88" fmla="*/ 500319 h 1872000"/>
              <a:gd name="connsiteX89" fmla="*/ 13425 w 1668851"/>
              <a:gd name="connsiteY89" fmla="*/ 489406 h 1872000"/>
              <a:gd name="connsiteX90" fmla="*/ 18459 w 1668851"/>
              <a:gd name="connsiteY90" fmla="*/ 479333 h 1872000"/>
              <a:gd name="connsiteX91" fmla="*/ 24332 w 1668851"/>
              <a:gd name="connsiteY91" fmla="*/ 468420 h 1872000"/>
              <a:gd name="connsiteX92" fmla="*/ 30206 w 1668851"/>
              <a:gd name="connsiteY92" fmla="*/ 458346 h 1872000"/>
              <a:gd name="connsiteX93" fmla="*/ 37757 w 1668851"/>
              <a:gd name="connsiteY93" fmla="*/ 447433 h 1872000"/>
              <a:gd name="connsiteX94" fmla="*/ 46147 w 1668851"/>
              <a:gd name="connsiteY94" fmla="*/ 439039 h 1872000"/>
              <a:gd name="connsiteX95" fmla="*/ 54538 w 1668851"/>
              <a:gd name="connsiteY95" fmla="*/ 428965 h 1872000"/>
              <a:gd name="connsiteX96" fmla="*/ 62928 w 1668851"/>
              <a:gd name="connsiteY96" fmla="*/ 420571 h 1872000"/>
              <a:gd name="connsiteX97" fmla="*/ 72997 w 1668851"/>
              <a:gd name="connsiteY97" fmla="*/ 413855 h 1872000"/>
              <a:gd name="connsiteX98" fmla="*/ 83904 w 1668851"/>
              <a:gd name="connsiteY98" fmla="*/ 406300 h 1872000"/>
              <a:gd name="connsiteX99" fmla="*/ 93973 w 1668851"/>
              <a:gd name="connsiteY99" fmla="*/ 398745 h 1872000"/>
              <a:gd name="connsiteX100" fmla="*/ 417003 w 1668851"/>
              <a:gd name="connsiteY100" fmla="*/ 213223 h 1872000"/>
              <a:gd name="connsiteX101" fmla="*/ 740873 w 1668851"/>
              <a:gd name="connsiteY101" fmla="*/ 25184 h 1872000"/>
              <a:gd name="connsiteX102" fmla="*/ 751780 w 1668851"/>
              <a:gd name="connsiteY102" fmla="*/ 19308 h 1872000"/>
              <a:gd name="connsiteX103" fmla="*/ 762688 w 1668851"/>
              <a:gd name="connsiteY103" fmla="*/ 14271 h 1872000"/>
              <a:gd name="connsiteX104" fmla="*/ 774434 w 1668851"/>
              <a:gd name="connsiteY104" fmla="*/ 10074 h 1872000"/>
              <a:gd name="connsiteX105" fmla="*/ 787020 w 1668851"/>
              <a:gd name="connsiteY105" fmla="*/ 5876 h 1872000"/>
              <a:gd name="connsiteX106" fmla="*/ 798767 w 1668851"/>
              <a:gd name="connsiteY106" fmla="*/ 3358 h 1872000"/>
              <a:gd name="connsiteX107" fmla="*/ 810513 w 1668851"/>
              <a:gd name="connsiteY107" fmla="*/ 84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668851" h="1872000">
                <a:moveTo>
                  <a:pt x="823099" y="0"/>
                </a:moveTo>
                <a:lnTo>
                  <a:pt x="834845" y="0"/>
                </a:lnTo>
                <a:lnTo>
                  <a:pt x="847431" y="0"/>
                </a:lnTo>
                <a:lnTo>
                  <a:pt x="859177" y="840"/>
                </a:lnTo>
                <a:lnTo>
                  <a:pt x="870085" y="3358"/>
                </a:lnTo>
                <a:lnTo>
                  <a:pt x="881831" y="5876"/>
                </a:lnTo>
                <a:lnTo>
                  <a:pt x="894417" y="10074"/>
                </a:lnTo>
                <a:lnTo>
                  <a:pt x="906164" y="14271"/>
                </a:lnTo>
                <a:lnTo>
                  <a:pt x="917071" y="19308"/>
                </a:lnTo>
                <a:lnTo>
                  <a:pt x="929657" y="25184"/>
                </a:lnTo>
                <a:lnTo>
                  <a:pt x="1251848" y="213223"/>
                </a:lnTo>
                <a:lnTo>
                  <a:pt x="1574040" y="398745"/>
                </a:lnTo>
                <a:lnTo>
                  <a:pt x="1584947" y="406300"/>
                </a:lnTo>
                <a:lnTo>
                  <a:pt x="1595855" y="413855"/>
                </a:lnTo>
                <a:lnTo>
                  <a:pt x="1605923" y="420571"/>
                </a:lnTo>
                <a:lnTo>
                  <a:pt x="1615153" y="428965"/>
                </a:lnTo>
                <a:lnTo>
                  <a:pt x="1622704" y="439039"/>
                </a:lnTo>
                <a:lnTo>
                  <a:pt x="1631094" y="447433"/>
                </a:lnTo>
                <a:lnTo>
                  <a:pt x="1638646" y="458346"/>
                </a:lnTo>
                <a:lnTo>
                  <a:pt x="1644519" y="468420"/>
                </a:lnTo>
                <a:lnTo>
                  <a:pt x="1650392" y="479333"/>
                </a:lnTo>
                <a:lnTo>
                  <a:pt x="1655427" y="489406"/>
                </a:lnTo>
                <a:lnTo>
                  <a:pt x="1658783" y="500319"/>
                </a:lnTo>
                <a:lnTo>
                  <a:pt x="1662978" y="512911"/>
                </a:lnTo>
                <a:lnTo>
                  <a:pt x="1664656" y="524664"/>
                </a:lnTo>
                <a:lnTo>
                  <a:pt x="1667173" y="537256"/>
                </a:lnTo>
                <a:lnTo>
                  <a:pt x="1668851" y="550687"/>
                </a:lnTo>
                <a:lnTo>
                  <a:pt x="1668851" y="562440"/>
                </a:lnTo>
                <a:lnTo>
                  <a:pt x="1668851" y="936000"/>
                </a:lnTo>
                <a:lnTo>
                  <a:pt x="1668851" y="1309561"/>
                </a:lnTo>
                <a:lnTo>
                  <a:pt x="1668851" y="1322153"/>
                </a:lnTo>
                <a:lnTo>
                  <a:pt x="1667173" y="1335584"/>
                </a:lnTo>
                <a:lnTo>
                  <a:pt x="1664656" y="1347337"/>
                </a:lnTo>
                <a:lnTo>
                  <a:pt x="1662978" y="1359089"/>
                </a:lnTo>
                <a:lnTo>
                  <a:pt x="1658783" y="1371681"/>
                </a:lnTo>
                <a:lnTo>
                  <a:pt x="1655427" y="1382594"/>
                </a:lnTo>
                <a:lnTo>
                  <a:pt x="1650392" y="1393507"/>
                </a:lnTo>
                <a:lnTo>
                  <a:pt x="1644519" y="1404420"/>
                </a:lnTo>
                <a:lnTo>
                  <a:pt x="1638646" y="1415333"/>
                </a:lnTo>
                <a:lnTo>
                  <a:pt x="1631094" y="1424567"/>
                </a:lnTo>
                <a:lnTo>
                  <a:pt x="1622704" y="1432962"/>
                </a:lnTo>
                <a:lnTo>
                  <a:pt x="1615153" y="1443035"/>
                </a:lnTo>
                <a:lnTo>
                  <a:pt x="1605923" y="1451430"/>
                </a:lnTo>
                <a:lnTo>
                  <a:pt x="1595855" y="1458145"/>
                </a:lnTo>
                <a:lnTo>
                  <a:pt x="1584947" y="1465701"/>
                </a:lnTo>
                <a:lnTo>
                  <a:pt x="1574040" y="1473256"/>
                </a:lnTo>
                <a:lnTo>
                  <a:pt x="1251848" y="1659616"/>
                </a:lnTo>
                <a:lnTo>
                  <a:pt x="929657" y="1846816"/>
                </a:lnTo>
                <a:lnTo>
                  <a:pt x="917071" y="1852693"/>
                </a:lnTo>
                <a:lnTo>
                  <a:pt x="906164" y="1857729"/>
                </a:lnTo>
                <a:lnTo>
                  <a:pt x="894417" y="1862766"/>
                </a:lnTo>
                <a:lnTo>
                  <a:pt x="881831" y="1866124"/>
                </a:lnTo>
                <a:lnTo>
                  <a:pt x="870085" y="1868642"/>
                </a:lnTo>
                <a:lnTo>
                  <a:pt x="859177" y="1871161"/>
                </a:lnTo>
                <a:lnTo>
                  <a:pt x="847431" y="1872000"/>
                </a:lnTo>
                <a:lnTo>
                  <a:pt x="834845" y="1872000"/>
                </a:lnTo>
                <a:lnTo>
                  <a:pt x="823099" y="1872000"/>
                </a:lnTo>
                <a:lnTo>
                  <a:pt x="810513" y="1871161"/>
                </a:lnTo>
                <a:lnTo>
                  <a:pt x="798767" y="1868642"/>
                </a:lnTo>
                <a:lnTo>
                  <a:pt x="787020" y="1866124"/>
                </a:lnTo>
                <a:lnTo>
                  <a:pt x="774434" y="1862766"/>
                </a:lnTo>
                <a:lnTo>
                  <a:pt x="762688" y="1857729"/>
                </a:lnTo>
                <a:lnTo>
                  <a:pt x="751780" y="1852693"/>
                </a:lnTo>
                <a:lnTo>
                  <a:pt x="740873" y="1846816"/>
                </a:lnTo>
                <a:lnTo>
                  <a:pt x="417003" y="1659616"/>
                </a:lnTo>
                <a:lnTo>
                  <a:pt x="93973" y="1473256"/>
                </a:lnTo>
                <a:lnTo>
                  <a:pt x="83904" y="1465701"/>
                </a:lnTo>
                <a:lnTo>
                  <a:pt x="72997" y="1458145"/>
                </a:lnTo>
                <a:lnTo>
                  <a:pt x="62928" y="1451430"/>
                </a:lnTo>
                <a:lnTo>
                  <a:pt x="54538" y="1443035"/>
                </a:lnTo>
                <a:lnTo>
                  <a:pt x="46147" y="1432962"/>
                </a:lnTo>
                <a:lnTo>
                  <a:pt x="37757" y="1424567"/>
                </a:lnTo>
                <a:lnTo>
                  <a:pt x="30206" y="1415333"/>
                </a:lnTo>
                <a:lnTo>
                  <a:pt x="24332" y="1404420"/>
                </a:lnTo>
                <a:lnTo>
                  <a:pt x="18459" y="1393507"/>
                </a:lnTo>
                <a:lnTo>
                  <a:pt x="13425" y="1382594"/>
                </a:lnTo>
                <a:lnTo>
                  <a:pt x="10069" y="1371681"/>
                </a:lnTo>
                <a:lnTo>
                  <a:pt x="5873" y="1359089"/>
                </a:lnTo>
                <a:lnTo>
                  <a:pt x="3356" y="1347337"/>
                </a:lnTo>
                <a:lnTo>
                  <a:pt x="1678" y="1335584"/>
                </a:lnTo>
                <a:lnTo>
                  <a:pt x="0" y="1322153"/>
                </a:lnTo>
                <a:lnTo>
                  <a:pt x="0" y="1309561"/>
                </a:lnTo>
                <a:lnTo>
                  <a:pt x="0" y="936000"/>
                </a:lnTo>
                <a:lnTo>
                  <a:pt x="0" y="562440"/>
                </a:lnTo>
                <a:lnTo>
                  <a:pt x="0" y="550687"/>
                </a:lnTo>
                <a:lnTo>
                  <a:pt x="1678" y="537256"/>
                </a:lnTo>
                <a:lnTo>
                  <a:pt x="3356" y="524664"/>
                </a:lnTo>
                <a:lnTo>
                  <a:pt x="5873" y="512911"/>
                </a:lnTo>
                <a:lnTo>
                  <a:pt x="10069" y="500319"/>
                </a:lnTo>
                <a:lnTo>
                  <a:pt x="13425" y="489406"/>
                </a:lnTo>
                <a:lnTo>
                  <a:pt x="18459" y="479333"/>
                </a:lnTo>
                <a:lnTo>
                  <a:pt x="24332" y="468420"/>
                </a:lnTo>
                <a:lnTo>
                  <a:pt x="30206" y="458346"/>
                </a:lnTo>
                <a:lnTo>
                  <a:pt x="37757" y="447433"/>
                </a:lnTo>
                <a:lnTo>
                  <a:pt x="46147" y="439039"/>
                </a:lnTo>
                <a:lnTo>
                  <a:pt x="54538" y="428965"/>
                </a:lnTo>
                <a:lnTo>
                  <a:pt x="62928" y="420571"/>
                </a:lnTo>
                <a:lnTo>
                  <a:pt x="72997" y="413855"/>
                </a:lnTo>
                <a:lnTo>
                  <a:pt x="83904" y="406300"/>
                </a:lnTo>
                <a:lnTo>
                  <a:pt x="93973" y="398745"/>
                </a:lnTo>
                <a:lnTo>
                  <a:pt x="417003" y="213223"/>
                </a:lnTo>
                <a:lnTo>
                  <a:pt x="740873" y="25184"/>
                </a:lnTo>
                <a:lnTo>
                  <a:pt x="751780" y="19308"/>
                </a:lnTo>
                <a:lnTo>
                  <a:pt x="762688" y="14271"/>
                </a:lnTo>
                <a:lnTo>
                  <a:pt x="774434" y="10074"/>
                </a:lnTo>
                <a:lnTo>
                  <a:pt x="787020" y="5876"/>
                </a:lnTo>
                <a:lnTo>
                  <a:pt x="798767" y="3358"/>
                </a:lnTo>
                <a:lnTo>
                  <a:pt x="810513" y="840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bg1"/>
            </a:bgClr>
          </a:pattFill>
          <a:effectLst>
            <a:innerShdw blurRad="1778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CE70AF0F-5025-4C43-90CE-17AC1F4996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83275" y="1398499"/>
            <a:ext cx="1668851" cy="1872000"/>
          </a:xfrm>
          <a:custGeom>
            <a:avLst/>
            <a:gdLst>
              <a:gd name="connsiteX0" fmla="*/ 823099 w 1668851"/>
              <a:gd name="connsiteY0" fmla="*/ 0 h 1872000"/>
              <a:gd name="connsiteX1" fmla="*/ 834845 w 1668851"/>
              <a:gd name="connsiteY1" fmla="*/ 0 h 1872000"/>
              <a:gd name="connsiteX2" fmla="*/ 847431 w 1668851"/>
              <a:gd name="connsiteY2" fmla="*/ 0 h 1872000"/>
              <a:gd name="connsiteX3" fmla="*/ 859177 w 1668851"/>
              <a:gd name="connsiteY3" fmla="*/ 840 h 1872000"/>
              <a:gd name="connsiteX4" fmla="*/ 870085 w 1668851"/>
              <a:gd name="connsiteY4" fmla="*/ 3358 h 1872000"/>
              <a:gd name="connsiteX5" fmla="*/ 881831 w 1668851"/>
              <a:gd name="connsiteY5" fmla="*/ 5876 h 1872000"/>
              <a:gd name="connsiteX6" fmla="*/ 894417 w 1668851"/>
              <a:gd name="connsiteY6" fmla="*/ 10074 h 1872000"/>
              <a:gd name="connsiteX7" fmla="*/ 906164 w 1668851"/>
              <a:gd name="connsiteY7" fmla="*/ 14271 h 1872000"/>
              <a:gd name="connsiteX8" fmla="*/ 917071 w 1668851"/>
              <a:gd name="connsiteY8" fmla="*/ 19308 h 1872000"/>
              <a:gd name="connsiteX9" fmla="*/ 929657 w 1668851"/>
              <a:gd name="connsiteY9" fmla="*/ 25184 h 1872000"/>
              <a:gd name="connsiteX10" fmla="*/ 1251848 w 1668851"/>
              <a:gd name="connsiteY10" fmla="*/ 213223 h 1872000"/>
              <a:gd name="connsiteX11" fmla="*/ 1574040 w 1668851"/>
              <a:gd name="connsiteY11" fmla="*/ 398745 h 1872000"/>
              <a:gd name="connsiteX12" fmla="*/ 1584947 w 1668851"/>
              <a:gd name="connsiteY12" fmla="*/ 406300 h 1872000"/>
              <a:gd name="connsiteX13" fmla="*/ 1595855 w 1668851"/>
              <a:gd name="connsiteY13" fmla="*/ 413855 h 1872000"/>
              <a:gd name="connsiteX14" fmla="*/ 1605923 w 1668851"/>
              <a:gd name="connsiteY14" fmla="*/ 420571 h 1872000"/>
              <a:gd name="connsiteX15" fmla="*/ 1615153 w 1668851"/>
              <a:gd name="connsiteY15" fmla="*/ 428965 h 1872000"/>
              <a:gd name="connsiteX16" fmla="*/ 1622704 w 1668851"/>
              <a:gd name="connsiteY16" fmla="*/ 439039 h 1872000"/>
              <a:gd name="connsiteX17" fmla="*/ 1631094 w 1668851"/>
              <a:gd name="connsiteY17" fmla="*/ 447433 h 1872000"/>
              <a:gd name="connsiteX18" fmla="*/ 1638646 w 1668851"/>
              <a:gd name="connsiteY18" fmla="*/ 458346 h 1872000"/>
              <a:gd name="connsiteX19" fmla="*/ 1644519 w 1668851"/>
              <a:gd name="connsiteY19" fmla="*/ 468420 h 1872000"/>
              <a:gd name="connsiteX20" fmla="*/ 1650392 w 1668851"/>
              <a:gd name="connsiteY20" fmla="*/ 479333 h 1872000"/>
              <a:gd name="connsiteX21" fmla="*/ 1655427 w 1668851"/>
              <a:gd name="connsiteY21" fmla="*/ 489406 h 1872000"/>
              <a:gd name="connsiteX22" fmla="*/ 1658783 w 1668851"/>
              <a:gd name="connsiteY22" fmla="*/ 500319 h 1872000"/>
              <a:gd name="connsiteX23" fmla="*/ 1662978 w 1668851"/>
              <a:gd name="connsiteY23" fmla="*/ 512911 h 1872000"/>
              <a:gd name="connsiteX24" fmla="*/ 1664656 w 1668851"/>
              <a:gd name="connsiteY24" fmla="*/ 524664 h 1872000"/>
              <a:gd name="connsiteX25" fmla="*/ 1667173 w 1668851"/>
              <a:gd name="connsiteY25" fmla="*/ 537256 h 1872000"/>
              <a:gd name="connsiteX26" fmla="*/ 1668851 w 1668851"/>
              <a:gd name="connsiteY26" fmla="*/ 550687 h 1872000"/>
              <a:gd name="connsiteX27" fmla="*/ 1668851 w 1668851"/>
              <a:gd name="connsiteY27" fmla="*/ 562440 h 1872000"/>
              <a:gd name="connsiteX28" fmla="*/ 1668851 w 1668851"/>
              <a:gd name="connsiteY28" fmla="*/ 936000 h 1872000"/>
              <a:gd name="connsiteX29" fmla="*/ 1668851 w 1668851"/>
              <a:gd name="connsiteY29" fmla="*/ 1309561 h 1872000"/>
              <a:gd name="connsiteX30" fmla="*/ 1668851 w 1668851"/>
              <a:gd name="connsiteY30" fmla="*/ 1322153 h 1872000"/>
              <a:gd name="connsiteX31" fmla="*/ 1667173 w 1668851"/>
              <a:gd name="connsiteY31" fmla="*/ 1335584 h 1872000"/>
              <a:gd name="connsiteX32" fmla="*/ 1664656 w 1668851"/>
              <a:gd name="connsiteY32" fmla="*/ 1347337 h 1872000"/>
              <a:gd name="connsiteX33" fmla="*/ 1662978 w 1668851"/>
              <a:gd name="connsiteY33" fmla="*/ 1359089 h 1872000"/>
              <a:gd name="connsiteX34" fmla="*/ 1658783 w 1668851"/>
              <a:gd name="connsiteY34" fmla="*/ 1371681 h 1872000"/>
              <a:gd name="connsiteX35" fmla="*/ 1655427 w 1668851"/>
              <a:gd name="connsiteY35" fmla="*/ 1382594 h 1872000"/>
              <a:gd name="connsiteX36" fmla="*/ 1650392 w 1668851"/>
              <a:gd name="connsiteY36" fmla="*/ 1393507 h 1872000"/>
              <a:gd name="connsiteX37" fmla="*/ 1644519 w 1668851"/>
              <a:gd name="connsiteY37" fmla="*/ 1404420 h 1872000"/>
              <a:gd name="connsiteX38" fmla="*/ 1638646 w 1668851"/>
              <a:gd name="connsiteY38" fmla="*/ 1415333 h 1872000"/>
              <a:gd name="connsiteX39" fmla="*/ 1631094 w 1668851"/>
              <a:gd name="connsiteY39" fmla="*/ 1424567 h 1872000"/>
              <a:gd name="connsiteX40" fmla="*/ 1622704 w 1668851"/>
              <a:gd name="connsiteY40" fmla="*/ 1432962 h 1872000"/>
              <a:gd name="connsiteX41" fmla="*/ 1615153 w 1668851"/>
              <a:gd name="connsiteY41" fmla="*/ 1443035 h 1872000"/>
              <a:gd name="connsiteX42" fmla="*/ 1605923 w 1668851"/>
              <a:gd name="connsiteY42" fmla="*/ 1451430 h 1872000"/>
              <a:gd name="connsiteX43" fmla="*/ 1595855 w 1668851"/>
              <a:gd name="connsiteY43" fmla="*/ 1458145 h 1872000"/>
              <a:gd name="connsiteX44" fmla="*/ 1584947 w 1668851"/>
              <a:gd name="connsiteY44" fmla="*/ 1465701 h 1872000"/>
              <a:gd name="connsiteX45" fmla="*/ 1574040 w 1668851"/>
              <a:gd name="connsiteY45" fmla="*/ 1473256 h 1872000"/>
              <a:gd name="connsiteX46" fmla="*/ 1251848 w 1668851"/>
              <a:gd name="connsiteY46" fmla="*/ 1659616 h 1872000"/>
              <a:gd name="connsiteX47" fmla="*/ 929657 w 1668851"/>
              <a:gd name="connsiteY47" fmla="*/ 1846816 h 1872000"/>
              <a:gd name="connsiteX48" fmla="*/ 917071 w 1668851"/>
              <a:gd name="connsiteY48" fmla="*/ 1852693 h 1872000"/>
              <a:gd name="connsiteX49" fmla="*/ 906164 w 1668851"/>
              <a:gd name="connsiteY49" fmla="*/ 1857729 h 1872000"/>
              <a:gd name="connsiteX50" fmla="*/ 894417 w 1668851"/>
              <a:gd name="connsiteY50" fmla="*/ 1862766 h 1872000"/>
              <a:gd name="connsiteX51" fmla="*/ 881831 w 1668851"/>
              <a:gd name="connsiteY51" fmla="*/ 1866124 h 1872000"/>
              <a:gd name="connsiteX52" fmla="*/ 870085 w 1668851"/>
              <a:gd name="connsiteY52" fmla="*/ 1868642 h 1872000"/>
              <a:gd name="connsiteX53" fmla="*/ 859177 w 1668851"/>
              <a:gd name="connsiteY53" fmla="*/ 1871161 h 1872000"/>
              <a:gd name="connsiteX54" fmla="*/ 847431 w 1668851"/>
              <a:gd name="connsiteY54" fmla="*/ 1872000 h 1872000"/>
              <a:gd name="connsiteX55" fmla="*/ 834845 w 1668851"/>
              <a:gd name="connsiteY55" fmla="*/ 1872000 h 1872000"/>
              <a:gd name="connsiteX56" fmla="*/ 823099 w 1668851"/>
              <a:gd name="connsiteY56" fmla="*/ 1872000 h 1872000"/>
              <a:gd name="connsiteX57" fmla="*/ 810513 w 1668851"/>
              <a:gd name="connsiteY57" fmla="*/ 1871161 h 1872000"/>
              <a:gd name="connsiteX58" fmla="*/ 798767 w 1668851"/>
              <a:gd name="connsiteY58" fmla="*/ 1868642 h 1872000"/>
              <a:gd name="connsiteX59" fmla="*/ 787020 w 1668851"/>
              <a:gd name="connsiteY59" fmla="*/ 1866124 h 1872000"/>
              <a:gd name="connsiteX60" fmla="*/ 774434 w 1668851"/>
              <a:gd name="connsiteY60" fmla="*/ 1862766 h 1872000"/>
              <a:gd name="connsiteX61" fmla="*/ 762688 w 1668851"/>
              <a:gd name="connsiteY61" fmla="*/ 1857729 h 1872000"/>
              <a:gd name="connsiteX62" fmla="*/ 751780 w 1668851"/>
              <a:gd name="connsiteY62" fmla="*/ 1852693 h 1872000"/>
              <a:gd name="connsiteX63" fmla="*/ 740873 w 1668851"/>
              <a:gd name="connsiteY63" fmla="*/ 1846816 h 1872000"/>
              <a:gd name="connsiteX64" fmla="*/ 417003 w 1668851"/>
              <a:gd name="connsiteY64" fmla="*/ 1659616 h 1872000"/>
              <a:gd name="connsiteX65" fmla="*/ 93973 w 1668851"/>
              <a:gd name="connsiteY65" fmla="*/ 1473256 h 1872000"/>
              <a:gd name="connsiteX66" fmla="*/ 83904 w 1668851"/>
              <a:gd name="connsiteY66" fmla="*/ 1465701 h 1872000"/>
              <a:gd name="connsiteX67" fmla="*/ 72997 w 1668851"/>
              <a:gd name="connsiteY67" fmla="*/ 1458145 h 1872000"/>
              <a:gd name="connsiteX68" fmla="*/ 62928 w 1668851"/>
              <a:gd name="connsiteY68" fmla="*/ 1451430 h 1872000"/>
              <a:gd name="connsiteX69" fmla="*/ 54538 w 1668851"/>
              <a:gd name="connsiteY69" fmla="*/ 1443035 h 1872000"/>
              <a:gd name="connsiteX70" fmla="*/ 46147 w 1668851"/>
              <a:gd name="connsiteY70" fmla="*/ 1432962 h 1872000"/>
              <a:gd name="connsiteX71" fmla="*/ 37757 w 1668851"/>
              <a:gd name="connsiteY71" fmla="*/ 1424567 h 1872000"/>
              <a:gd name="connsiteX72" fmla="*/ 30206 w 1668851"/>
              <a:gd name="connsiteY72" fmla="*/ 1415333 h 1872000"/>
              <a:gd name="connsiteX73" fmla="*/ 24332 w 1668851"/>
              <a:gd name="connsiteY73" fmla="*/ 1404420 h 1872000"/>
              <a:gd name="connsiteX74" fmla="*/ 18459 w 1668851"/>
              <a:gd name="connsiteY74" fmla="*/ 1393507 h 1872000"/>
              <a:gd name="connsiteX75" fmla="*/ 13425 w 1668851"/>
              <a:gd name="connsiteY75" fmla="*/ 1382594 h 1872000"/>
              <a:gd name="connsiteX76" fmla="*/ 10069 w 1668851"/>
              <a:gd name="connsiteY76" fmla="*/ 1371681 h 1872000"/>
              <a:gd name="connsiteX77" fmla="*/ 5873 w 1668851"/>
              <a:gd name="connsiteY77" fmla="*/ 1359089 h 1872000"/>
              <a:gd name="connsiteX78" fmla="*/ 3356 w 1668851"/>
              <a:gd name="connsiteY78" fmla="*/ 1347337 h 1872000"/>
              <a:gd name="connsiteX79" fmla="*/ 1678 w 1668851"/>
              <a:gd name="connsiteY79" fmla="*/ 1335584 h 1872000"/>
              <a:gd name="connsiteX80" fmla="*/ 0 w 1668851"/>
              <a:gd name="connsiteY80" fmla="*/ 1322153 h 1872000"/>
              <a:gd name="connsiteX81" fmla="*/ 0 w 1668851"/>
              <a:gd name="connsiteY81" fmla="*/ 1309561 h 1872000"/>
              <a:gd name="connsiteX82" fmla="*/ 0 w 1668851"/>
              <a:gd name="connsiteY82" fmla="*/ 936000 h 1872000"/>
              <a:gd name="connsiteX83" fmla="*/ 0 w 1668851"/>
              <a:gd name="connsiteY83" fmla="*/ 562440 h 1872000"/>
              <a:gd name="connsiteX84" fmla="*/ 0 w 1668851"/>
              <a:gd name="connsiteY84" fmla="*/ 550687 h 1872000"/>
              <a:gd name="connsiteX85" fmla="*/ 1678 w 1668851"/>
              <a:gd name="connsiteY85" fmla="*/ 537256 h 1872000"/>
              <a:gd name="connsiteX86" fmla="*/ 3356 w 1668851"/>
              <a:gd name="connsiteY86" fmla="*/ 524664 h 1872000"/>
              <a:gd name="connsiteX87" fmla="*/ 5873 w 1668851"/>
              <a:gd name="connsiteY87" fmla="*/ 512911 h 1872000"/>
              <a:gd name="connsiteX88" fmla="*/ 10069 w 1668851"/>
              <a:gd name="connsiteY88" fmla="*/ 500319 h 1872000"/>
              <a:gd name="connsiteX89" fmla="*/ 13425 w 1668851"/>
              <a:gd name="connsiteY89" fmla="*/ 489406 h 1872000"/>
              <a:gd name="connsiteX90" fmla="*/ 18459 w 1668851"/>
              <a:gd name="connsiteY90" fmla="*/ 479333 h 1872000"/>
              <a:gd name="connsiteX91" fmla="*/ 24332 w 1668851"/>
              <a:gd name="connsiteY91" fmla="*/ 468420 h 1872000"/>
              <a:gd name="connsiteX92" fmla="*/ 30206 w 1668851"/>
              <a:gd name="connsiteY92" fmla="*/ 458346 h 1872000"/>
              <a:gd name="connsiteX93" fmla="*/ 37757 w 1668851"/>
              <a:gd name="connsiteY93" fmla="*/ 447433 h 1872000"/>
              <a:gd name="connsiteX94" fmla="*/ 46147 w 1668851"/>
              <a:gd name="connsiteY94" fmla="*/ 439039 h 1872000"/>
              <a:gd name="connsiteX95" fmla="*/ 54538 w 1668851"/>
              <a:gd name="connsiteY95" fmla="*/ 428965 h 1872000"/>
              <a:gd name="connsiteX96" fmla="*/ 62928 w 1668851"/>
              <a:gd name="connsiteY96" fmla="*/ 420571 h 1872000"/>
              <a:gd name="connsiteX97" fmla="*/ 72997 w 1668851"/>
              <a:gd name="connsiteY97" fmla="*/ 413855 h 1872000"/>
              <a:gd name="connsiteX98" fmla="*/ 83904 w 1668851"/>
              <a:gd name="connsiteY98" fmla="*/ 406300 h 1872000"/>
              <a:gd name="connsiteX99" fmla="*/ 93973 w 1668851"/>
              <a:gd name="connsiteY99" fmla="*/ 398745 h 1872000"/>
              <a:gd name="connsiteX100" fmla="*/ 417003 w 1668851"/>
              <a:gd name="connsiteY100" fmla="*/ 213223 h 1872000"/>
              <a:gd name="connsiteX101" fmla="*/ 740873 w 1668851"/>
              <a:gd name="connsiteY101" fmla="*/ 25184 h 1872000"/>
              <a:gd name="connsiteX102" fmla="*/ 751780 w 1668851"/>
              <a:gd name="connsiteY102" fmla="*/ 19308 h 1872000"/>
              <a:gd name="connsiteX103" fmla="*/ 762688 w 1668851"/>
              <a:gd name="connsiteY103" fmla="*/ 14271 h 1872000"/>
              <a:gd name="connsiteX104" fmla="*/ 774434 w 1668851"/>
              <a:gd name="connsiteY104" fmla="*/ 10074 h 1872000"/>
              <a:gd name="connsiteX105" fmla="*/ 787020 w 1668851"/>
              <a:gd name="connsiteY105" fmla="*/ 5876 h 1872000"/>
              <a:gd name="connsiteX106" fmla="*/ 798767 w 1668851"/>
              <a:gd name="connsiteY106" fmla="*/ 3358 h 1872000"/>
              <a:gd name="connsiteX107" fmla="*/ 810513 w 1668851"/>
              <a:gd name="connsiteY107" fmla="*/ 84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668851" h="1872000">
                <a:moveTo>
                  <a:pt x="823099" y="0"/>
                </a:moveTo>
                <a:lnTo>
                  <a:pt x="834845" y="0"/>
                </a:lnTo>
                <a:lnTo>
                  <a:pt x="847431" y="0"/>
                </a:lnTo>
                <a:lnTo>
                  <a:pt x="859177" y="840"/>
                </a:lnTo>
                <a:lnTo>
                  <a:pt x="870085" y="3358"/>
                </a:lnTo>
                <a:lnTo>
                  <a:pt x="881831" y="5876"/>
                </a:lnTo>
                <a:lnTo>
                  <a:pt x="894417" y="10074"/>
                </a:lnTo>
                <a:lnTo>
                  <a:pt x="906164" y="14271"/>
                </a:lnTo>
                <a:lnTo>
                  <a:pt x="917071" y="19308"/>
                </a:lnTo>
                <a:lnTo>
                  <a:pt x="929657" y="25184"/>
                </a:lnTo>
                <a:lnTo>
                  <a:pt x="1251848" y="213223"/>
                </a:lnTo>
                <a:lnTo>
                  <a:pt x="1574040" y="398745"/>
                </a:lnTo>
                <a:lnTo>
                  <a:pt x="1584947" y="406300"/>
                </a:lnTo>
                <a:lnTo>
                  <a:pt x="1595855" y="413855"/>
                </a:lnTo>
                <a:lnTo>
                  <a:pt x="1605923" y="420571"/>
                </a:lnTo>
                <a:lnTo>
                  <a:pt x="1615153" y="428965"/>
                </a:lnTo>
                <a:lnTo>
                  <a:pt x="1622704" y="439039"/>
                </a:lnTo>
                <a:lnTo>
                  <a:pt x="1631094" y="447433"/>
                </a:lnTo>
                <a:lnTo>
                  <a:pt x="1638646" y="458346"/>
                </a:lnTo>
                <a:lnTo>
                  <a:pt x="1644519" y="468420"/>
                </a:lnTo>
                <a:lnTo>
                  <a:pt x="1650392" y="479333"/>
                </a:lnTo>
                <a:lnTo>
                  <a:pt x="1655427" y="489406"/>
                </a:lnTo>
                <a:lnTo>
                  <a:pt x="1658783" y="500319"/>
                </a:lnTo>
                <a:lnTo>
                  <a:pt x="1662978" y="512911"/>
                </a:lnTo>
                <a:lnTo>
                  <a:pt x="1664656" y="524664"/>
                </a:lnTo>
                <a:lnTo>
                  <a:pt x="1667173" y="537256"/>
                </a:lnTo>
                <a:lnTo>
                  <a:pt x="1668851" y="550687"/>
                </a:lnTo>
                <a:lnTo>
                  <a:pt x="1668851" y="562440"/>
                </a:lnTo>
                <a:lnTo>
                  <a:pt x="1668851" y="936000"/>
                </a:lnTo>
                <a:lnTo>
                  <a:pt x="1668851" y="1309561"/>
                </a:lnTo>
                <a:lnTo>
                  <a:pt x="1668851" y="1322153"/>
                </a:lnTo>
                <a:lnTo>
                  <a:pt x="1667173" y="1335584"/>
                </a:lnTo>
                <a:lnTo>
                  <a:pt x="1664656" y="1347337"/>
                </a:lnTo>
                <a:lnTo>
                  <a:pt x="1662978" y="1359089"/>
                </a:lnTo>
                <a:lnTo>
                  <a:pt x="1658783" y="1371681"/>
                </a:lnTo>
                <a:lnTo>
                  <a:pt x="1655427" y="1382594"/>
                </a:lnTo>
                <a:lnTo>
                  <a:pt x="1650392" y="1393507"/>
                </a:lnTo>
                <a:lnTo>
                  <a:pt x="1644519" y="1404420"/>
                </a:lnTo>
                <a:lnTo>
                  <a:pt x="1638646" y="1415333"/>
                </a:lnTo>
                <a:lnTo>
                  <a:pt x="1631094" y="1424567"/>
                </a:lnTo>
                <a:lnTo>
                  <a:pt x="1622704" y="1432962"/>
                </a:lnTo>
                <a:lnTo>
                  <a:pt x="1615153" y="1443035"/>
                </a:lnTo>
                <a:lnTo>
                  <a:pt x="1605923" y="1451430"/>
                </a:lnTo>
                <a:lnTo>
                  <a:pt x="1595855" y="1458145"/>
                </a:lnTo>
                <a:lnTo>
                  <a:pt x="1584947" y="1465701"/>
                </a:lnTo>
                <a:lnTo>
                  <a:pt x="1574040" y="1473256"/>
                </a:lnTo>
                <a:lnTo>
                  <a:pt x="1251848" y="1659616"/>
                </a:lnTo>
                <a:lnTo>
                  <a:pt x="929657" y="1846816"/>
                </a:lnTo>
                <a:lnTo>
                  <a:pt x="917071" y="1852693"/>
                </a:lnTo>
                <a:lnTo>
                  <a:pt x="906164" y="1857729"/>
                </a:lnTo>
                <a:lnTo>
                  <a:pt x="894417" y="1862766"/>
                </a:lnTo>
                <a:lnTo>
                  <a:pt x="881831" y="1866124"/>
                </a:lnTo>
                <a:lnTo>
                  <a:pt x="870085" y="1868642"/>
                </a:lnTo>
                <a:lnTo>
                  <a:pt x="859177" y="1871161"/>
                </a:lnTo>
                <a:lnTo>
                  <a:pt x="847431" y="1872000"/>
                </a:lnTo>
                <a:lnTo>
                  <a:pt x="834845" y="1872000"/>
                </a:lnTo>
                <a:lnTo>
                  <a:pt x="823099" y="1872000"/>
                </a:lnTo>
                <a:lnTo>
                  <a:pt x="810513" y="1871161"/>
                </a:lnTo>
                <a:lnTo>
                  <a:pt x="798767" y="1868642"/>
                </a:lnTo>
                <a:lnTo>
                  <a:pt x="787020" y="1866124"/>
                </a:lnTo>
                <a:lnTo>
                  <a:pt x="774434" y="1862766"/>
                </a:lnTo>
                <a:lnTo>
                  <a:pt x="762688" y="1857729"/>
                </a:lnTo>
                <a:lnTo>
                  <a:pt x="751780" y="1852693"/>
                </a:lnTo>
                <a:lnTo>
                  <a:pt x="740873" y="1846816"/>
                </a:lnTo>
                <a:lnTo>
                  <a:pt x="417003" y="1659616"/>
                </a:lnTo>
                <a:lnTo>
                  <a:pt x="93973" y="1473256"/>
                </a:lnTo>
                <a:lnTo>
                  <a:pt x="83904" y="1465701"/>
                </a:lnTo>
                <a:lnTo>
                  <a:pt x="72997" y="1458145"/>
                </a:lnTo>
                <a:lnTo>
                  <a:pt x="62928" y="1451430"/>
                </a:lnTo>
                <a:lnTo>
                  <a:pt x="54538" y="1443035"/>
                </a:lnTo>
                <a:lnTo>
                  <a:pt x="46147" y="1432962"/>
                </a:lnTo>
                <a:lnTo>
                  <a:pt x="37757" y="1424567"/>
                </a:lnTo>
                <a:lnTo>
                  <a:pt x="30206" y="1415333"/>
                </a:lnTo>
                <a:lnTo>
                  <a:pt x="24332" y="1404420"/>
                </a:lnTo>
                <a:lnTo>
                  <a:pt x="18459" y="1393507"/>
                </a:lnTo>
                <a:lnTo>
                  <a:pt x="13425" y="1382594"/>
                </a:lnTo>
                <a:lnTo>
                  <a:pt x="10069" y="1371681"/>
                </a:lnTo>
                <a:lnTo>
                  <a:pt x="5873" y="1359089"/>
                </a:lnTo>
                <a:lnTo>
                  <a:pt x="3356" y="1347337"/>
                </a:lnTo>
                <a:lnTo>
                  <a:pt x="1678" y="1335584"/>
                </a:lnTo>
                <a:lnTo>
                  <a:pt x="0" y="1322153"/>
                </a:lnTo>
                <a:lnTo>
                  <a:pt x="0" y="1309561"/>
                </a:lnTo>
                <a:lnTo>
                  <a:pt x="0" y="936000"/>
                </a:lnTo>
                <a:lnTo>
                  <a:pt x="0" y="562440"/>
                </a:lnTo>
                <a:lnTo>
                  <a:pt x="0" y="550687"/>
                </a:lnTo>
                <a:lnTo>
                  <a:pt x="1678" y="537256"/>
                </a:lnTo>
                <a:lnTo>
                  <a:pt x="3356" y="524664"/>
                </a:lnTo>
                <a:lnTo>
                  <a:pt x="5873" y="512911"/>
                </a:lnTo>
                <a:lnTo>
                  <a:pt x="10069" y="500319"/>
                </a:lnTo>
                <a:lnTo>
                  <a:pt x="13425" y="489406"/>
                </a:lnTo>
                <a:lnTo>
                  <a:pt x="18459" y="479333"/>
                </a:lnTo>
                <a:lnTo>
                  <a:pt x="24332" y="468420"/>
                </a:lnTo>
                <a:lnTo>
                  <a:pt x="30206" y="458346"/>
                </a:lnTo>
                <a:lnTo>
                  <a:pt x="37757" y="447433"/>
                </a:lnTo>
                <a:lnTo>
                  <a:pt x="46147" y="439039"/>
                </a:lnTo>
                <a:lnTo>
                  <a:pt x="54538" y="428965"/>
                </a:lnTo>
                <a:lnTo>
                  <a:pt x="62928" y="420571"/>
                </a:lnTo>
                <a:lnTo>
                  <a:pt x="72997" y="413855"/>
                </a:lnTo>
                <a:lnTo>
                  <a:pt x="83904" y="406300"/>
                </a:lnTo>
                <a:lnTo>
                  <a:pt x="93973" y="398745"/>
                </a:lnTo>
                <a:lnTo>
                  <a:pt x="417003" y="213223"/>
                </a:lnTo>
                <a:lnTo>
                  <a:pt x="740873" y="25184"/>
                </a:lnTo>
                <a:lnTo>
                  <a:pt x="751780" y="19308"/>
                </a:lnTo>
                <a:lnTo>
                  <a:pt x="762688" y="14271"/>
                </a:lnTo>
                <a:lnTo>
                  <a:pt x="774434" y="10074"/>
                </a:lnTo>
                <a:lnTo>
                  <a:pt x="787020" y="5876"/>
                </a:lnTo>
                <a:lnTo>
                  <a:pt x="798767" y="3358"/>
                </a:lnTo>
                <a:lnTo>
                  <a:pt x="810513" y="840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bg1"/>
            </a:bgClr>
          </a:pattFill>
          <a:effectLst>
            <a:innerShdw blurRad="1778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FE1DCFA3-DFAE-6F44-AEEB-84CE36BEC4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06671" y="4733329"/>
            <a:ext cx="1668851" cy="1872000"/>
          </a:xfrm>
          <a:custGeom>
            <a:avLst/>
            <a:gdLst>
              <a:gd name="connsiteX0" fmla="*/ 823099 w 1668851"/>
              <a:gd name="connsiteY0" fmla="*/ 0 h 1872000"/>
              <a:gd name="connsiteX1" fmla="*/ 834845 w 1668851"/>
              <a:gd name="connsiteY1" fmla="*/ 0 h 1872000"/>
              <a:gd name="connsiteX2" fmla="*/ 847431 w 1668851"/>
              <a:gd name="connsiteY2" fmla="*/ 0 h 1872000"/>
              <a:gd name="connsiteX3" fmla="*/ 859177 w 1668851"/>
              <a:gd name="connsiteY3" fmla="*/ 840 h 1872000"/>
              <a:gd name="connsiteX4" fmla="*/ 870085 w 1668851"/>
              <a:gd name="connsiteY4" fmla="*/ 3358 h 1872000"/>
              <a:gd name="connsiteX5" fmla="*/ 881831 w 1668851"/>
              <a:gd name="connsiteY5" fmla="*/ 5876 h 1872000"/>
              <a:gd name="connsiteX6" fmla="*/ 894417 w 1668851"/>
              <a:gd name="connsiteY6" fmla="*/ 10074 h 1872000"/>
              <a:gd name="connsiteX7" fmla="*/ 906164 w 1668851"/>
              <a:gd name="connsiteY7" fmla="*/ 14271 h 1872000"/>
              <a:gd name="connsiteX8" fmla="*/ 917071 w 1668851"/>
              <a:gd name="connsiteY8" fmla="*/ 19308 h 1872000"/>
              <a:gd name="connsiteX9" fmla="*/ 929657 w 1668851"/>
              <a:gd name="connsiteY9" fmla="*/ 25184 h 1872000"/>
              <a:gd name="connsiteX10" fmla="*/ 1251848 w 1668851"/>
              <a:gd name="connsiteY10" fmla="*/ 213223 h 1872000"/>
              <a:gd name="connsiteX11" fmla="*/ 1574040 w 1668851"/>
              <a:gd name="connsiteY11" fmla="*/ 398745 h 1872000"/>
              <a:gd name="connsiteX12" fmla="*/ 1584947 w 1668851"/>
              <a:gd name="connsiteY12" fmla="*/ 406300 h 1872000"/>
              <a:gd name="connsiteX13" fmla="*/ 1595855 w 1668851"/>
              <a:gd name="connsiteY13" fmla="*/ 413855 h 1872000"/>
              <a:gd name="connsiteX14" fmla="*/ 1605923 w 1668851"/>
              <a:gd name="connsiteY14" fmla="*/ 420571 h 1872000"/>
              <a:gd name="connsiteX15" fmla="*/ 1615153 w 1668851"/>
              <a:gd name="connsiteY15" fmla="*/ 428965 h 1872000"/>
              <a:gd name="connsiteX16" fmla="*/ 1622704 w 1668851"/>
              <a:gd name="connsiteY16" fmla="*/ 439039 h 1872000"/>
              <a:gd name="connsiteX17" fmla="*/ 1631094 w 1668851"/>
              <a:gd name="connsiteY17" fmla="*/ 447433 h 1872000"/>
              <a:gd name="connsiteX18" fmla="*/ 1638646 w 1668851"/>
              <a:gd name="connsiteY18" fmla="*/ 458346 h 1872000"/>
              <a:gd name="connsiteX19" fmla="*/ 1644519 w 1668851"/>
              <a:gd name="connsiteY19" fmla="*/ 468420 h 1872000"/>
              <a:gd name="connsiteX20" fmla="*/ 1650392 w 1668851"/>
              <a:gd name="connsiteY20" fmla="*/ 479333 h 1872000"/>
              <a:gd name="connsiteX21" fmla="*/ 1655427 w 1668851"/>
              <a:gd name="connsiteY21" fmla="*/ 489406 h 1872000"/>
              <a:gd name="connsiteX22" fmla="*/ 1658783 w 1668851"/>
              <a:gd name="connsiteY22" fmla="*/ 500319 h 1872000"/>
              <a:gd name="connsiteX23" fmla="*/ 1662978 w 1668851"/>
              <a:gd name="connsiteY23" fmla="*/ 512911 h 1872000"/>
              <a:gd name="connsiteX24" fmla="*/ 1664656 w 1668851"/>
              <a:gd name="connsiteY24" fmla="*/ 524664 h 1872000"/>
              <a:gd name="connsiteX25" fmla="*/ 1667173 w 1668851"/>
              <a:gd name="connsiteY25" fmla="*/ 537256 h 1872000"/>
              <a:gd name="connsiteX26" fmla="*/ 1668851 w 1668851"/>
              <a:gd name="connsiteY26" fmla="*/ 550687 h 1872000"/>
              <a:gd name="connsiteX27" fmla="*/ 1668851 w 1668851"/>
              <a:gd name="connsiteY27" fmla="*/ 562440 h 1872000"/>
              <a:gd name="connsiteX28" fmla="*/ 1668851 w 1668851"/>
              <a:gd name="connsiteY28" fmla="*/ 936000 h 1872000"/>
              <a:gd name="connsiteX29" fmla="*/ 1668851 w 1668851"/>
              <a:gd name="connsiteY29" fmla="*/ 1309561 h 1872000"/>
              <a:gd name="connsiteX30" fmla="*/ 1668851 w 1668851"/>
              <a:gd name="connsiteY30" fmla="*/ 1322153 h 1872000"/>
              <a:gd name="connsiteX31" fmla="*/ 1667173 w 1668851"/>
              <a:gd name="connsiteY31" fmla="*/ 1335584 h 1872000"/>
              <a:gd name="connsiteX32" fmla="*/ 1664656 w 1668851"/>
              <a:gd name="connsiteY32" fmla="*/ 1347337 h 1872000"/>
              <a:gd name="connsiteX33" fmla="*/ 1662978 w 1668851"/>
              <a:gd name="connsiteY33" fmla="*/ 1359089 h 1872000"/>
              <a:gd name="connsiteX34" fmla="*/ 1658783 w 1668851"/>
              <a:gd name="connsiteY34" fmla="*/ 1371681 h 1872000"/>
              <a:gd name="connsiteX35" fmla="*/ 1655427 w 1668851"/>
              <a:gd name="connsiteY35" fmla="*/ 1382594 h 1872000"/>
              <a:gd name="connsiteX36" fmla="*/ 1650392 w 1668851"/>
              <a:gd name="connsiteY36" fmla="*/ 1393507 h 1872000"/>
              <a:gd name="connsiteX37" fmla="*/ 1644519 w 1668851"/>
              <a:gd name="connsiteY37" fmla="*/ 1404420 h 1872000"/>
              <a:gd name="connsiteX38" fmla="*/ 1638646 w 1668851"/>
              <a:gd name="connsiteY38" fmla="*/ 1415333 h 1872000"/>
              <a:gd name="connsiteX39" fmla="*/ 1631094 w 1668851"/>
              <a:gd name="connsiteY39" fmla="*/ 1424567 h 1872000"/>
              <a:gd name="connsiteX40" fmla="*/ 1622704 w 1668851"/>
              <a:gd name="connsiteY40" fmla="*/ 1432962 h 1872000"/>
              <a:gd name="connsiteX41" fmla="*/ 1615153 w 1668851"/>
              <a:gd name="connsiteY41" fmla="*/ 1443035 h 1872000"/>
              <a:gd name="connsiteX42" fmla="*/ 1605923 w 1668851"/>
              <a:gd name="connsiteY42" fmla="*/ 1451430 h 1872000"/>
              <a:gd name="connsiteX43" fmla="*/ 1595855 w 1668851"/>
              <a:gd name="connsiteY43" fmla="*/ 1458145 h 1872000"/>
              <a:gd name="connsiteX44" fmla="*/ 1584947 w 1668851"/>
              <a:gd name="connsiteY44" fmla="*/ 1465701 h 1872000"/>
              <a:gd name="connsiteX45" fmla="*/ 1574040 w 1668851"/>
              <a:gd name="connsiteY45" fmla="*/ 1473256 h 1872000"/>
              <a:gd name="connsiteX46" fmla="*/ 1251848 w 1668851"/>
              <a:gd name="connsiteY46" fmla="*/ 1659616 h 1872000"/>
              <a:gd name="connsiteX47" fmla="*/ 929657 w 1668851"/>
              <a:gd name="connsiteY47" fmla="*/ 1846816 h 1872000"/>
              <a:gd name="connsiteX48" fmla="*/ 917071 w 1668851"/>
              <a:gd name="connsiteY48" fmla="*/ 1852693 h 1872000"/>
              <a:gd name="connsiteX49" fmla="*/ 906164 w 1668851"/>
              <a:gd name="connsiteY49" fmla="*/ 1857729 h 1872000"/>
              <a:gd name="connsiteX50" fmla="*/ 894417 w 1668851"/>
              <a:gd name="connsiteY50" fmla="*/ 1862766 h 1872000"/>
              <a:gd name="connsiteX51" fmla="*/ 881831 w 1668851"/>
              <a:gd name="connsiteY51" fmla="*/ 1866124 h 1872000"/>
              <a:gd name="connsiteX52" fmla="*/ 870085 w 1668851"/>
              <a:gd name="connsiteY52" fmla="*/ 1868642 h 1872000"/>
              <a:gd name="connsiteX53" fmla="*/ 859177 w 1668851"/>
              <a:gd name="connsiteY53" fmla="*/ 1871161 h 1872000"/>
              <a:gd name="connsiteX54" fmla="*/ 847431 w 1668851"/>
              <a:gd name="connsiteY54" fmla="*/ 1872000 h 1872000"/>
              <a:gd name="connsiteX55" fmla="*/ 834845 w 1668851"/>
              <a:gd name="connsiteY55" fmla="*/ 1872000 h 1872000"/>
              <a:gd name="connsiteX56" fmla="*/ 823099 w 1668851"/>
              <a:gd name="connsiteY56" fmla="*/ 1872000 h 1872000"/>
              <a:gd name="connsiteX57" fmla="*/ 810513 w 1668851"/>
              <a:gd name="connsiteY57" fmla="*/ 1871161 h 1872000"/>
              <a:gd name="connsiteX58" fmla="*/ 798767 w 1668851"/>
              <a:gd name="connsiteY58" fmla="*/ 1868642 h 1872000"/>
              <a:gd name="connsiteX59" fmla="*/ 787020 w 1668851"/>
              <a:gd name="connsiteY59" fmla="*/ 1866124 h 1872000"/>
              <a:gd name="connsiteX60" fmla="*/ 774434 w 1668851"/>
              <a:gd name="connsiteY60" fmla="*/ 1862766 h 1872000"/>
              <a:gd name="connsiteX61" fmla="*/ 762688 w 1668851"/>
              <a:gd name="connsiteY61" fmla="*/ 1857729 h 1872000"/>
              <a:gd name="connsiteX62" fmla="*/ 751780 w 1668851"/>
              <a:gd name="connsiteY62" fmla="*/ 1852693 h 1872000"/>
              <a:gd name="connsiteX63" fmla="*/ 740873 w 1668851"/>
              <a:gd name="connsiteY63" fmla="*/ 1846816 h 1872000"/>
              <a:gd name="connsiteX64" fmla="*/ 417003 w 1668851"/>
              <a:gd name="connsiteY64" fmla="*/ 1659616 h 1872000"/>
              <a:gd name="connsiteX65" fmla="*/ 93973 w 1668851"/>
              <a:gd name="connsiteY65" fmla="*/ 1473256 h 1872000"/>
              <a:gd name="connsiteX66" fmla="*/ 83904 w 1668851"/>
              <a:gd name="connsiteY66" fmla="*/ 1465701 h 1872000"/>
              <a:gd name="connsiteX67" fmla="*/ 72997 w 1668851"/>
              <a:gd name="connsiteY67" fmla="*/ 1458145 h 1872000"/>
              <a:gd name="connsiteX68" fmla="*/ 62928 w 1668851"/>
              <a:gd name="connsiteY68" fmla="*/ 1451430 h 1872000"/>
              <a:gd name="connsiteX69" fmla="*/ 54538 w 1668851"/>
              <a:gd name="connsiteY69" fmla="*/ 1443035 h 1872000"/>
              <a:gd name="connsiteX70" fmla="*/ 46147 w 1668851"/>
              <a:gd name="connsiteY70" fmla="*/ 1432962 h 1872000"/>
              <a:gd name="connsiteX71" fmla="*/ 37757 w 1668851"/>
              <a:gd name="connsiteY71" fmla="*/ 1424567 h 1872000"/>
              <a:gd name="connsiteX72" fmla="*/ 30206 w 1668851"/>
              <a:gd name="connsiteY72" fmla="*/ 1415333 h 1872000"/>
              <a:gd name="connsiteX73" fmla="*/ 24332 w 1668851"/>
              <a:gd name="connsiteY73" fmla="*/ 1404420 h 1872000"/>
              <a:gd name="connsiteX74" fmla="*/ 18459 w 1668851"/>
              <a:gd name="connsiteY74" fmla="*/ 1393507 h 1872000"/>
              <a:gd name="connsiteX75" fmla="*/ 13425 w 1668851"/>
              <a:gd name="connsiteY75" fmla="*/ 1382594 h 1872000"/>
              <a:gd name="connsiteX76" fmla="*/ 10069 w 1668851"/>
              <a:gd name="connsiteY76" fmla="*/ 1371681 h 1872000"/>
              <a:gd name="connsiteX77" fmla="*/ 5873 w 1668851"/>
              <a:gd name="connsiteY77" fmla="*/ 1359089 h 1872000"/>
              <a:gd name="connsiteX78" fmla="*/ 3356 w 1668851"/>
              <a:gd name="connsiteY78" fmla="*/ 1347337 h 1872000"/>
              <a:gd name="connsiteX79" fmla="*/ 1678 w 1668851"/>
              <a:gd name="connsiteY79" fmla="*/ 1335584 h 1872000"/>
              <a:gd name="connsiteX80" fmla="*/ 0 w 1668851"/>
              <a:gd name="connsiteY80" fmla="*/ 1322153 h 1872000"/>
              <a:gd name="connsiteX81" fmla="*/ 0 w 1668851"/>
              <a:gd name="connsiteY81" fmla="*/ 1309561 h 1872000"/>
              <a:gd name="connsiteX82" fmla="*/ 0 w 1668851"/>
              <a:gd name="connsiteY82" fmla="*/ 936000 h 1872000"/>
              <a:gd name="connsiteX83" fmla="*/ 0 w 1668851"/>
              <a:gd name="connsiteY83" fmla="*/ 562440 h 1872000"/>
              <a:gd name="connsiteX84" fmla="*/ 0 w 1668851"/>
              <a:gd name="connsiteY84" fmla="*/ 550687 h 1872000"/>
              <a:gd name="connsiteX85" fmla="*/ 1678 w 1668851"/>
              <a:gd name="connsiteY85" fmla="*/ 537256 h 1872000"/>
              <a:gd name="connsiteX86" fmla="*/ 3356 w 1668851"/>
              <a:gd name="connsiteY86" fmla="*/ 524664 h 1872000"/>
              <a:gd name="connsiteX87" fmla="*/ 5873 w 1668851"/>
              <a:gd name="connsiteY87" fmla="*/ 512911 h 1872000"/>
              <a:gd name="connsiteX88" fmla="*/ 10069 w 1668851"/>
              <a:gd name="connsiteY88" fmla="*/ 500319 h 1872000"/>
              <a:gd name="connsiteX89" fmla="*/ 13425 w 1668851"/>
              <a:gd name="connsiteY89" fmla="*/ 489406 h 1872000"/>
              <a:gd name="connsiteX90" fmla="*/ 18459 w 1668851"/>
              <a:gd name="connsiteY90" fmla="*/ 479333 h 1872000"/>
              <a:gd name="connsiteX91" fmla="*/ 24332 w 1668851"/>
              <a:gd name="connsiteY91" fmla="*/ 468420 h 1872000"/>
              <a:gd name="connsiteX92" fmla="*/ 30206 w 1668851"/>
              <a:gd name="connsiteY92" fmla="*/ 458346 h 1872000"/>
              <a:gd name="connsiteX93" fmla="*/ 37757 w 1668851"/>
              <a:gd name="connsiteY93" fmla="*/ 447433 h 1872000"/>
              <a:gd name="connsiteX94" fmla="*/ 46147 w 1668851"/>
              <a:gd name="connsiteY94" fmla="*/ 439039 h 1872000"/>
              <a:gd name="connsiteX95" fmla="*/ 54538 w 1668851"/>
              <a:gd name="connsiteY95" fmla="*/ 428965 h 1872000"/>
              <a:gd name="connsiteX96" fmla="*/ 62928 w 1668851"/>
              <a:gd name="connsiteY96" fmla="*/ 420571 h 1872000"/>
              <a:gd name="connsiteX97" fmla="*/ 72997 w 1668851"/>
              <a:gd name="connsiteY97" fmla="*/ 413855 h 1872000"/>
              <a:gd name="connsiteX98" fmla="*/ 83904 w 1668851"/>
              <a:gd name="connsiteY98" fmla="*/ 406300 h 1872000"/>
              <a:gd name="connsiteX99" fmla="*/ 93973 w 1668851"/>
              <a:gd name="connsiteY99" fmla="*/ 398745 h 1872000"/>
              <a:gd name="connsiteX100" fmla="*/ 417003 w 1668851"/>
              <a:gd name="connsiteY100" fmla="*/ 213223 h 1872000"/>
              <a:gd name="connsiteX101" fmla="*/ 740873 w 1668851"/>
              <a:gd name="connsiteY101" fmla="*/ 25184 h 1872000"/>
              <a:gd name="connsiteX102" fmla="*/ 751780 w 1668851"/>
              <a:gd name="connsiteY102" fmla="*/ 19308 h 1872000"/>
              <a:gd name="connsiteX103" fmla="*/ 762688 w 1668851"/>
              <a:gd name="connsiteY103" fmla="*/ 14271 h 1872000"/>
              <a:gd name="connsiteX104" fmla="*/ 774434 w 1668851"/>
              <a:gd name="connsiteY104" fmla="*/ 10074 h 1872000"/>
              <a:gd name="connsiteX105" fmla="*/ 787020 w 1668851"/>
              <a:gd name="connsiteY105" fmla="*/ 5876 h 1872000"/>
              <a:gd name="connsiteX106" fmla="*/ 798767 w 1668851"/>
              <a:gd name="connsiteY106" fmla="*/ 3358 h 1872000"/>
              <a:gd name="connsiteX107" fmla="*/ 810513 w 1668851"/>
              <a:gd name="connsiteY107" fmla="*/ 84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668851" h="1872000">
                <a:moveTo>
                  <a:pt x="823099" y="0"/>
                </a:moveTo>
                <a:lnTo>
                  <a:pt x="834845" y="0"/>
                </a:lnTo>
                <a:lnTo>
                  <a:pt x="847431" y="0"/>
                </a:lnTo>
                <a:lnTo>
                  <a:pt x="859177" y="840"/>
                </a:lnTo>
                <a:lnTo>
                  <a:pt x="870085" y="3358"/>
                </a:lnTo>
                <a:lnTo>
                  <a:pt x="881831" y="5876"/>
                </a:lnTo>
                <a:lnTo>
                  <a:pt x="894417" y="10074"/>
                </a:lnTo>
                <a:lnTo>
                  <a:pt x="906164" y="14271"/>
                </a:lnTo>
                <a:lnTo>
                  <a:pt x="917071" y="19308"/>
                </a:lnTo>
                <a:lnTo>
                  <a:pt x="929657" y="25184"/>
                </a:lnTo>
                <a:lnTo>
                  <a:pt x="1251848" y="213223"/>
                </a:lnTo>
                <a:lnTo>
                  <a:pt x="1574040" y="398745"/>
                </a:lnTo>
                <a:lnTo>
                  <a:pt x="1584947" y="406300"/>
                </a:lnTo>
                <a:lnTo>
                  <a:pt x="1595855" y="413855"/>
                </a:lnTo>
                <a:lnTo>
                  <a:pt x="1605923" y="420571"/>
                </a:lnTo>
                <a:lnTo>
                  <a:pt x="1615153" y="428965"/>
                </a:lnTo>
                <a:lnTo>
                  <a:pt x="1622704" y="439039"/>
                </a:lnTo>
                <a:lnTo>
                  <a:pt x="1631094" y="447433"/>
                </a:lnTo>
                <a:lnTo>
                  <a:pt x="1638646" y="458346"/>
                </a:lnTo>
                <a:lnTo>
                  <a:pt x="1644519" y="468420"/>
                </a:lnTo>
                <a:lnTo>
                  <a:pt x="1650392" y="479333"/>
                </a:lnTo>
                <a:lnTo>
                  <a:pt x="1655427" y="489406"/>
                </a:lnTo>
                <a:lnTo>
                  <a:pt x="1658783" y="500319"/>
                </a:lnTo>
                <a:lnTo>
                  <a:pt x="1662978" y="512911"/>
                </a:lnTo>
                <a:lnTo>
                  <a:pt x="1664656" y="524664"/>
                </a:lnTo>
                <a:lnTo>
                  <a:pt x="1667173" y="537256"/>
                </a:lnTo>
                <a:lnTo>
                  <a:pt x="1668851" y="550687"/>
                </a:lnTo>
                <a:lnTo>
                  <a:pt x="1668851" y="562440"/>
                </a:lnTo>
                <a:lnTo>
                  <a:pt x="1668851" y="936000"/>
                </a:lnTo>
                <a:lnTo>
                  <a:pt x="1668851" y="1309561"/>
                </a:lnTo>
                <a:lnTo>
                  <a:pt x="1668851" y="1322153"/>
                </a:lnTo>
                <a:lnTo>
                  <a:pt x="1667173" y="1335584"/>
                </a:lnTo>
                <a:lnTo>
                  <a:pt x="1664656" y="1347337"/>
                </a:lnTo>
                <a:lnTo>
                  <a:pt x="1662978" y="1359089"/>
                </a:lnTo>
                <a:lnTo>
                  <a:pt x="1658783" y="1371681"/>
                </a:lnTo>
                <a:lnTo>
                  <a:pt x="1655427" y="1382594"/>
                </a:lnTo>
                <a:lnTo>
                  <a:pt x="1650392" y="1393507"/>
                </a:lnTo>
                <a:lnTo>
                  <a:pt x="1644519" y="1404420"/>
                </a:lnTo>
                <a:lnTo>
                  <a:pt x="1638646" y="1415333"/>
                </a:lnTo>
                <a:lnTo>
                  <a:pt x="1631094" y="1424567"/>
                </a:lnTo>
                <a:lnTo>
                  <a:pt x="1622704" y="1432962"/>
                </a:lnTo>
                <a:lnTo>
                  <a:pt x="1615153" y="1443035"/>
                </a:lnTo>
                <a:lnTo>
                  <a:pt x="1605923" y="1451430"/>
                </a:lnTo>
                <a:lnTo>
                  <a:pt x="1595855" y="1458145"/>
                </a:lnTo>
                <a:lnTo>
                  <a:pt x="1584947" y="1465701"/>
                </a:lnTo>
                <a:lnTo>
                  <a:pt x="1574040" y="1473256"/>
                </a:lnTo>
                <a:lnTo>
                  <a:pt x="1251848" y="1659616"/>
                </a:lnTo>
                <a:lnTo>
                  <a:pt x="929657" y="1846816"/>
                </a:lnTo>
                <a:lnTo>
                  <a:pt x="917071" y="1852693"/>
                </a:lnTo>
                <a:lnTo>
                  <a:pt x="906164" y="1857729"/>
                </a:lnTo>
                <a:lnTo>
                  <a:pt x="894417" y="1862766"/>
                </a:lnTo>
                <a:lnTo>
                  <a:pt x="881831" y="1866124"/>
                </a:lnTo>
                <a:lnTo>
                  <a:pt x="870085" y="1868642"/>
                </a:lnTo>
                <a:lnTo>
                  <a:pt x="859177" y="1871161"/>
                </a:lnTo>
                <a:lnTo>
                  <a:pt x="847431" y="1872000"/>
                </a:lnTo>
                <a:lnTo>
                  <a:pt x="834845" y="1872000"/>
                </a:lnTo>
                <a:lnTo>
                  <a:pt x="823099" y="1872000"/>
                </a:lnTo>
                <a:lnTo>
                  <a:pt x="810513" y="1871161"/>
                </a:lnTo>
                <a:lnTo>
                  <a:pt x="798767" y="1868642"/>
                </a:lnTo>
                <a:lnTo>
                  <a:pt x="787020" y="1866124"/>
                </a:lnTo>
                <a:lnTo>
                  <a:pt x="774434" y="1862766"/>
                </a:lnTo>
                <a:lnTo>
                  <a:pt x="762688" y="1857729"/>
                </a:lnTo>
                <a:lnTo>
                  <a:pt x="751780" y="1852693"/>
                </a:lnTo>
                <a:lnTo>
                  <a:pt x="740873" y="1846816"/>
                </a:lnTo>
                <a:lnTo>
                  <a:pt x="417003" y="1659616"/>
                </a:lnTo>
                <a:lnTo>
                  <a:pt x="93973" y="1473256"/>
                </a:lnTo>
                <a:lnTo>
                  <a:pt x="83904" y="1465701"/>
                </a:lnTo>
                <a:lnTo>
                  <a:pt x="72997" y="1458145"/>
                </a:lnTo>
                <a:lnTo>
                  <a:pt x="62928" y="1451430"/>
                </a:lnTo>
                <a:lnTo>
                  <a:pt x="54538" y="1443035"/>
                </a:lnTo>
                <a:lnTo>
                  <a:pt x="46147" y="1432962"/>
                </a:lnTo>
                <a:lnTo>
                  <a:pt x="37757" y="1424567"/>
                </a:lnTo>
                <a:lnTo>
                  <a:pt x="30206" y="1415333"/>
                </a:lnTo>
                <a:lnTo>
                  <a:pt x="24332" y="1404420"/>
                </a:lnTo>
                <a:lnTo>
                  <a:pt x="18459" y="1393507"/>
                </a:lnTo>
                <a:lnTo>
                  <a:pt x="13425" y="1382594"/>
                </a:lnTo>
                <a:lnTo>
                  <a:pt x="10069" y="1371681"/>
                </a:lnTo>
                <a:lnTo>
                  <a:pt x="5873" y="1359089"/>
                </a:lnTo>
                <a:lnTo>
                  <a:pt x="3356" y="1347337"/>
                </a:lnTo>
                <a:lnTo>
                  <a:pt x="1678" y="1335584"/>
                </a:lnTo>
                <a:lnTo>
                  <a:pt x="0" y="1322153"/>
                </a:lnTo>
                <a:lnTo>
                  <a:pt x="0" y="1309561"/>
                </a:lnTo>
                <a:lnTo>
                  <a:pt x="0" y="936000"/>
                </a:lnTo>
                <a:lnTo>
                  <a:pt x="0" y="562440"/>
                </a:lnTo>
                <a:lnTo>
                  <a:pt x="0" y="550687"/>
                </a:lnTo>
                <a:lnTo>
                  <a:pt x="1678" y="537256"/>
                </a:lnTo>
                <a:lnTo>
                  <a:pt x="3356" y="524664"/>
                </a:lnTo>
                <a:lnTo>
                  <a:pt x="5873" y="512911"/>
                </a:lnTo>
                <a:lnTo>
                  <a:pt x="10069" y="500319"/>
                </a:lnTo>
                <a:lnTo>
                  <a:pt x="13425" y="489406"/>
                </a:lnTo>
                <a:lnTo>
                  <a:pt x="18459" y="479333"/>
                </a:lnTo>
                <a:lnTo>
                  <a:pt x="24332" y="468420"/>
                </a:lnTo>
                <a:lnTo>
                  <a:pt x="30206" y="458346"/>
                </a:lnTo>
                <a:lnTo>
                  <a:pt x="37757" y="447433"/>
                </a:lnTo>
                <a:lnTo>
                  <a:pt x="46147" y="439039"/>
                </a:lnTo>
                <a:lnTo>
                  <a:pt x="54538" y="428965"/>
                </a:lnTo>
                <a:lnTo>
                  <a:pt x="62928" y="420571"/>
                </a:lnTo>
                <a:lnTo>
                  <a:pt x="72997" y="413855"/>
                </a:lnTo>
                <a:lnTo>
                  <a:pt x="83904" y="406300"/>
                </a:lnTo>
                <a:lnTo>
                  <a:pt x="93973" y="398745"/>
                </a:lnTo>
                <a:lnTo>
                  <a:pt x="417003" y="213223"/>
                </a:lnTo>
                <a:lnTo>
                  <a:pt x="740873" y="25184"/>
                </a:lnTo>
                <a:lnTo>
                  <a:pt x="751780" y="19308"/>
                </a:lnTo>
                <a:lnTo>
                  <a:pt x="762688" y="14271"/>
                </a:lnTo>
                <a:lnTo>
                  <a:pt x="774434" y="10074"/>
                </a:lnTo>
                <a:lnTo>
                  <a:pt x="787020" y="5876"/>
                </a:lnTo>
                <a:lnTo>
                  <a:pt x="798767" y="3358"/>
                </a:lnTo>
                <a:lnTo>
                  <a:pt x="810513" y="840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bg1"/>
            </a:bgClr>
          </a:pattFill>
          <a:effectLst>
            <a:innerShdw blurRad="1778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714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A681D9B2-FAED-C240-ABF2-A6D0AD6DE9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4520" y="2286645"/>
            <a:ext cx="3331536" cy="3331536"/>
          </a:xfrm>
          <a:prstGeom prst="ellipse">
            <a:avLst/>
          </a:prstGeom>
          <a:solidFill>
            <a:schemeClr val="accent2"/>
          </a:solidFill>
          <a:effectLst>
            <a:innerShdw blurRad="2667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2076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4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04;p76" descr="Google Shape;204;p7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11761"/>
            <a:ext cx="1121337" cy="1121338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6040922"/>
      </p:ext>
    </p:extLst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deado"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98000">
              <a:schemeClr val="tx1">
                <a:lumMod val="75000"/>
                <a:lumOff val="2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81D781F-A042-4A46-989A-FD401FA3FF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4213" y="1773001"/>
            <a:ext cx="2363679" cy="4482027"/>
          </a:xfrm>
          <a:prstGeom prst="rect">
            <a:avLst/>
          </a:prstGeom>
          <a:solidFill>
            <a:schemeClr val="accent2">
              <a:alpha val="3200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9673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repeatCount="indefinite" accel="5000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4.79167E-6 -0.08635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deado 2"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98000">
              <a:schemeClr val="tx1">
                <a:lumMod val="75000"/>
                <a:lumOff val="2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81D781F-A042-4A46-989A-FD401FA3FF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3200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44967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B188547-222D-9940-81E2-30B462A65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6857999"/>
          </a:xfrm>
          <a:prstGeom prst="rect">
            <a:avLst/>
          </a:prstGeom>
          <a:pattFill prst="pct25">
            <a:fgClr>
              <a:schemeClr val="accent2"/>
            </a:fgClr>
            <a:bgClr>
              <a:schemeClr val="tx1"/>
            </a:bgClr>
          </a:patt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9912870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ço Reservado para Imagem 18">
            <a:extLst>
              <a:ext uri="{FF2B5EF4-FFF2-40B4-BE49-F238E27FC236}">
                <a16:creationId xmlns:a16="http://schemas.microsoft.com/office/drawing/2014/main" id="{8B3A0E9D-C367-1FE7-B4A0-B685EA8ED91B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5001096" y="2810568"/>
            <a:ext cx="934603" cy="936000"/>
          </a:xfrm>
          <a:prstGeom prst="ellipse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  <a:effectLst>
            <a:innerShdw blurRad="63500" dist="254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>
              <a:defRPr sz="1000"/>
            </a:lvl1pPr>
          </a:lstStyle>
          <a:p>
            <a:endParaRPr lang="pt-BR"/>
          </a:p>
        </p:txBody>
      </p:sp>
      <p:sp>
        <p:nvSpPr>
          <p:cNvPr id="20" name="Espaço Reservado para Imagem 18">
            <a:extLst>
              <a:ext uri="{FF2B5EF4-FFF2-40B4-BE49-F238E27FC236}">
                <a16:creationId xmlns:a16="http://schemas.microsoft.com/office/drawing/2014/main" id="{CB5ECE29-C868-8F2E-9F8C-DB7EEF2E1755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524946" y="2810568"/>
            <a:ext cx="934603" cy="936000"/>
          </a:xfrm>
          <a:prstGeom prst="ellipse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  <a:effectLst>
            <a:innerShdw blurRad="63500" dist="254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>
              <a:defRPr sz="1000"/>
            </a:lvl1pPr>
          </a:lstStyle>
          <a:p>
            <a:endParaRPr lang="pt-BR"/>
          </a:p>
        </p:txBody>
      </p:sp>
      <p:sp>
        <p:nvSpPr>
          <p:cNvPr id="21" name="Espaço Reservado para Imagem 18">
            <a:extLst>
              <a:ext uri="{FF2B5EF4-FFF2-40B4-BE49-F238E27FC236}">
                <a16:creationId xmlns:a16="http://schemas.microsoft.com/office/drawing/2014/main" id="{E47F7FFE-2DD6-6083-FDDE-0C2E56694416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48796" y="2810568"/>
            <a:ext cx="934603" cy="936000"/>
          </a:xfrm>
          <a:prstGeom prst="ellipse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  <a:effectLst>
            <a:innerShdw blurRad="63500" dist="254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>
              <a:defRPr sz="10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540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0 L -0.23776 0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8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 L -0.44479 0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4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4167E-6 0 L -0.65117 0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afios para o suce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AD308485-BDF7-31F8-EF83-1F98400138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70">
            <a:fgClr>
              <a:schemeClr val="accent6">
                <a:lumMod val="50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Imagem 5">
            <a:extLst>
              <a:ext uri="{FF2B5EF4-FFF2-40B4-BE49-F238E27FC236}">
                <a16:creationId xmlns:a16="http://schemas.microsoft.com/office/drawing/2014/main" id="{9AB95F99-896B-A4F9-DD64-C21D9B02A21B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-142112" y="2511000"/>
            <a:ext cx="1836000" cy="1836000"/>
          </a:xfrm>
          <a:prstGeom prst="ellipse">
            <a:avLst/>
          </a:prstGeom>
          <a:pattFill prst="pct25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effectLst>
            <a:innerShdw blurRad="114300">
              <a:prstClr val="black"/>
            </a:innerShdw>
          </a:effectLst>
        </p:spPr>
        <p:txBody>
          <a:bodyPr/>
          <a:lstStyle>
            <a:lvl1pPr>
              <a:defRPr sz="1100"/>
            </a:lvl1pPr>
          </a:lstStyle>
          <a:p>
            <a:endParaRPr lang="pt-BR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1711DEF2-95D8-406F-BA65-BD5EBE330317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-4615862" y="2943000"/>
            <a:ext cx="972000" cy="972000"/>
          </a:xfrm>
          <a:prstGeom prst="ellipse">
            <a:avLst/>
          </a:prstGeom>
          <a:pattFill prst="pct25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effectLst>
            <a:innerShdw blurRad="114300">
              <a:prstClr val="black"/>
            </a:innerShdw>
          </a:effectLst>
        </p:spPr>
        <p:txBody>
          <a:bodyPr/>
          <a:lstStyle>
            <a:lvl1pPr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Imagem 5">
            <a:extLst>
              <a:ext uri="{FF2B5EF4-FFF2-40B4-BE49-F238E27FC236}">
                <a16:creationId xmlns:a16="http://schemas.microsoft.com/office/drawing/2014/main" id="{BD0A7968-80DC-F136-211A-9A02AD9C657F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-2690023" y="2943000"/>
            <a:ext cx="972000" cy="972000"/>
          </a:xfrm>
          <a:prstGeom prst="ellipse">
            <a:avLst/>
          </a:prstGeom>
          <a:pattFill prst="pct25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effectLst>
            <a:innerShdw blurRad="114300">
              <a:prstClr val="black"/>
            </a:innerShdw>
          </a:effectLst>
        </p:spPr>
        <p:txBody>
          <a:bodyPr/>
          <a:lstStyle>
            <a:lvl1pPr>
              <a:defRPr sz="11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3862317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 COM FOT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B188547-222D-9940-81E2-30B462A65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6857999"/>
          </a:xfrm>
          <a:prstGeom prst="rect">
            <a:avLst/>
          </a:prstGeom>
          <a:pattFill prst="pct25">
            <a:fgClr>
              <a:schemeClr val="accent2"/>
            </a:fgClr>
            <a:bgClr>
              <a:schemeClr val="tx1"/>
            </a:bgClr>
          </a:patt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440788"/>
      </p:ext>
    </p:extLst>
  </p:cSld>
  <p:clrMapOvr>
    <a:masterClrMapping/>
  </p:clrMapOvr>
  <p:transition spd="slow"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OOM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B188547-222D-9940-81E2-30B462A65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6857999"/>
          </a:xfrm>
          <a:prstGeom prst="rect">
            <a:avLst/>
          </a:prstGeom>
          <a:solidFill>
            <a:schemeClr val="accent3">
              <a:alpha val="63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8676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 2">
            <a:extLst>
              <a:ext uri="{FF2B5EF4-FFF2-40B4-BE49-F238E27FC236}">
                <a16:creationId xmlns:a16="http://schemas.microsoft.com/office/drawing/2014/main" id="{A31F998A-8EAC-0D48-8B63-3FBA7B01B8AD}"/>
              </a:ext>
            </a:extLst>
          </p:cNvPr>
          <p:cNvSpPr/>
          <p:nvPr userDrawn="1"/>
        </p:nvSpPr>
        <p:spPr>
          <a:xfrm flipH="1">
            <a:off x="1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 flip="none" rotWithShape="1">
            <a:gsLst>
              <a:gs pos="49000">
                <a:schemeClr val="accent3">
                  <a:lumMod val="60000"/>
                  <a:lumOff val="40000"/>
                </a:schemeClr>
              </a:gs>
              <a:gs pos="0">
                <a:schemeClr val="accent3">
                  <a:lumMod val="75000"/>
                </a:schemeClr>
              </a:gs>
              <a:gs pos="99000">
                <a:schemeClr val="accent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4" name="Forma Livre 3">
            <a:extLst>
              <a:ext uri="{FF2B5EF4-FFF2-40B4-BE49-F238E27FC236}">
                <a16:creationId xmlns:a16="http://schemas.microsoft.com/office/drawing/2014/main" id="{DD48CE33-F422-2343-A68F-A9E3EEB452D0}"/>
              </a:ext>
            </a:extLst>
          </p:cNvPr>
          <p:cNvSpPr/>
          <p:nvPr userDrawn="1"/>
        </p:nvSpPr>
        <p:spPr>
          <a:xfrm>
            <a:off x="2" y="3006766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accent3"/>
              </a:gs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5" name="Forma Livre 4">
            <a:extLst>
              <a:ext uri="{FF2B5EF4-FFF2-40B4-BE49-F238E27FC236}">
                <a16:creationId xmlns:a16="http://schemas.microsoft.com/office/drawing/2014/main" id="{19B276F5-F02B-AC4E-B86E-C7879B4DBCD0}"/>
              </a:ext>
            </a:extLst>
          </p:cNvPr>
          <p:cNvSpPr/>
          <p:nvPr userDrawn="1"/>
        </p:nvSpPr>
        <p:spPr>
          <a:xfrm rot="545754">
            <a:off x="8503248" y="4436075"/>
            <a:ext cx="3832043" cy="2716915"/>
          </a:xfrm>
          <a:custGeom>
            <a:avLst/>
            <a:gdLst>
              <a:gd name="connsiteX0" fmla="*/ 2255539 w 3832043"/>
              <a:gd name="connsiteY0" fmla="*/ 46009 h 2716915"/>
              <a:gd name="connsiteX1" fmla="*/ 2824844 w 3832043"/>
              <a:gd name="connsiteY1" fmla="*/ 0 h 2716915"/>
              <a:gd name="connsiteX2" fmla="*/ 3324888 w 3832043"/>
              <a:gd name="connsiteY2" fmla="*/ 35371 h 2716915"/>
              <a:gd name="connsiteX3" fmla="*/ 3504671 w 3832043"/>
              <a:gd name="connsiteY3" fmla="*/ 67676 h 2716915"/>
              <a:gd name="connsiteX4" fmla="*/ 3832043 w 3832043"/>
              <a:gd name="connsiteY4" fmla="*/ 2112465 h 2716915"/>
              <a:gd name="connsiteX5" fmla="*/ 56606 w 3832043"/>
              <a:gd name="connsiteY5" fmla="*/ 2716915 h 2716915"/>
              <a:gd name="connsiteX6" fmla="*/ 14584 w 3832043"/>
              <a:gd name="connsiteY6" fmla="*/ 2496182 h 2716915"/>
              <a:gd name="connsiteX7" fmla="*/ 0 w 3832043"/>
              <a:gd name="connsiteY7" fmla="*/ 2264636 h 2716915"/>
              <a:gd name="connsiteX8" fmla="*/ 2255539 w 3832043"/>
              <a:gd name="connsiteY8" fmla="*/ 46009 h 271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32043" h="2716915">
                <a:moveTo>
                  <a:pt x="2255539" y="46009"/>
                </a:moveTo>
                <a:cubicBezTo>
                  <a:pt x="2439430" y="15842"/>
                  <a:pt x="2629829" y="0"/>
                  <a:pt x="2824844" y="0"/>
                </a:cubicBezTo>
                <a:cubicBezTo>
                  <a:pt x="2995481" y="0"/>
                  <a:pt x="3162586" y="12129"/>
                  <a:pt x="3324888" y="35371"/>
                </a:cubicBezTo>
                <a:lnTo>
                  <a:pt x="3504671" y="67676"/>
                </a:lnTo>
                <a:lnTo>
                  <a:pt x="3832043" y="2112465"/>
                </a:lnTo>
                <a:lnTo>
                  <a:pt x="56606" y="2716915"/>
                </a:lnTo>
                <a:lnTo>
                  <a:pt x="14584" y="2496182"/>
                </a:lnTo>
                <a:cubicBezTo>
                  <a:pt x="4940" y="2420052"/>
                  <a:pt x="0" y="2342807"/>
                  <a:pt x="0" y="2264636"/>
                </a:cubicBezTo>
                <a:cubicBezTo>
                  <a:pt x="1" y="1170252"/>
                  <a:pt x="968307" y="257178"/>
                  <a:pt x="2255539" y="46009"/>
                </a:cubicBezTo>
                <a:close/>
              </a:path>
            </a:pathLst>
          </a:custGeom>
          <a:gradFill>
            <a:gsLst>
              <a:gs pos="49000">
                <a:schemeClr val="accent6">
                  <a:lumMod val="40000"/>
                  <a:lumOff val="60000"/>
                  <a:alpha val="20000"/>
                </a:schemeClr>
              </a:gs>
              <a:gs pos="0">
                <a:schemeClr val="accent3">
                  <a:lumMod val="75000"/>
                </a:schemeClr>
              </a:gs>
              <a:gs pos="100000">
                <a:schemeClr val="accent6">
                  <a:lumMod val="20000"/>
                  <a:lumOff val="80000"/>
                  <a:alpha val="2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6C012ED2-7392-0448-BCE5-6CB1C229A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8000" y="2480686"/>
            <a:ext cx="2736000" cy="2736000"/>
          </a:xfrm>
          <a:custGeom>
            <a:avLst/>
            <a:gdLst>
              <a:gd name="connsiteX0" fmla="*/ 1368000 w 2736000"/>
              <a:gd name="connsiteY0" fmla="*/ 0 h 2736000"/>
              <a:gd name="connsiteX1" fmla="*/ 2736000 w 2736000"/>
              <a:gd name="connsiteY1" fmla="*/ 1368000 h 2736000"/>
              <a:gd name="connsiteX2" fmla="*/ 1368000 w 2736000"/>
              <a:gd name="connsiteY2" fmla="*/ 2736000 h 2736000"/>
              <a:gd name="connsiteX3" fmla="*/ 0 w 2736000"/>
              <a:gd name="connsiteY3" fmla="*/ 1368000 h 2736000"/>
              <a:gd name="connsiteX4" fmla="*/ 1368000 w 2736000"/>
              <a:gd name="connsiteY4" fmla="*/ 0 h 27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6000" h="2736000">
                <a:moveTo>
                  <a:pt x="1368000" y="0"/>
                </a:moveTo>
                <a:cubicBezTo>
                  <a:pt x="2123526" y="0"/>
                  <a:pt x="2736000" y="612474"/>
                  <a:pt x="2736000" y="1368000"/>
                </a:cubicBezTo>
                <a:cubicBezTo>
                  <a:pt x="2736000" y="2123526"/>
                  <a:pt x="2123526" y="2736000"/>
                  <a:pt x="1368000" y="2736000"/>
                </a:cubicBezTo>
                <a:cubicBezTo>
                  <a:pt x="612474" y="2736000"/>
                  <a:pt x="0" y="2123526"/>
                  <a:pt x="0" y="1368000"/>
                </a:cubicBezTo>
                <a:cubicBezTo>
                  <a:pt x="0" y="612474"/>
                  <a:pt x="612474" y="0"/>
                  <a:pt x="1368000" y="0"/>
                </a:cubicBezTo>
                <a:close/>
              </a:path>
            </a:pathLst>
          </a:custGeom>
          <a:solidFill>
            <a:schemeClr val="accent1">
              <a:alpha val="58943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719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a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F4B4F067-6F70-A74B-8543-10AC7FE0FFD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0" y="3618000"/>
            <a:ext cx="3240000" cy="3240000"/>
          </a:xfrm>
          <a:custGeom>
            <a:avLst/>
            <a:gdLst>
              <a:gd name="connsiteX0" fmla="*/ 19664 w 2163096"/>
              <a:gd name="connsiteY0" fmla="*/ 0 h 2153263"/>
              <a:gd name="connsiteX1" fmla="*/ 2163096 w 2163096"/>
              <a:gd name="connsiteY1" fmla="*/ 2143431 h 2153263"/>
              <a:gd name="connsiteX2" fmla="*/ 2162600 w 2163096"/>
              <a:gd name="connsiteY2" fmla="*/ 2153263 h 2153263"/>
              <a:gd name="connsiteX3" fmla="*/ 0 w 2163096"/>
              <a:gd name="connsiteY3" fmla="*/ 2153263 h 2153263"/>
              <a:gd name="connsiteX4" fmla="*/ 0 w 2163096"/>
              <a:gd name="connsiteY4" fmla="*/ 993 h 2153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3096" h="2153263">
                <a:moveTo>
                  <a:pt x="19664" y="0"/>
                </a:moveTo>
                <a:cubicBezTo>
                  <a:pt x="1203449" y="0"/>
                  <a:pt x="2163096" y="959647"/>
                  <a:pt x="2163096" y="2143431"/>
                </a:cubicBezTo>
                <a:lnTo>
                  <a:pt x="2162600" y="2153263"/>
                </a:lnTo>
                <a:lnTo>
                  <a:pt x="0" y="2153263"/>
                </a:lnTo>
                <a:lnTo>
                  <a:pt x="0" y="993"/>
                </a:lnTo>
                <a:close/>
              </a:path>
            </a:pathLst>
          </a:custGeom>
          <a:solidFill>
            <a:schemeClr val="accent2">
              <a:alpha val="63131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588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a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9AEE3E7E-F5A6-F345-A7B3-1419302D2E0E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0" y="1"/>
            <a:ext cx="3240000" cy="3240000"/>
          </a:xfrm>
          <a:custGeom>
            <a:avLst/>
            <a:gdLst>
              <a:gd name="connsiteX0" fmla="*/ 0 w 2153263"/>
              <a:gd name="connsiteY0" fmla="*/ 0 h 2163096"/>
              <a:gd name="connsiteX1" fmla="*/ 2152270 w 2153263"/>
              <a:gd name="connsiteY1" fmla="*/ 0 h 2163096"/>
              <a:gd name="connsiteX2" fmla="*/ 2153263 w 2153263"/>
              <a:gd name="connsiteY2" fmla="*/ 19664 h 2163096"/>
              <a:gd name="connsiteX3" fmla="*/ 9832 w 2153263"/>
              <a:gd name="connsiteY3" fmla="*/ 2163096 h 2163096"/>
              <a:gd name="connsiteX4" fmla="*/ 0 w 2153263"/>
              <a:gd name="connsiteY4" fmla="*/ 2162600 h 216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3263" h="2163096">
                <a:moveTo>
                  <a:pt x="0" y="0"/>
                </a:moveTo>
                <a:lnTo>
                  <a:pt x="2152270" y="0"/>
                </a:lnTo>
                <a:lnTo>
                  <a:pt x="2153263" y="19664"/>
                </a:lnTo>
                <a:cubicBezTo>
                  <a:pt x="2153263" y="1203449"/>
                  <a:pt x="1193616" y="2163096"/>
                  <a:pt x="9832" y="2163096"/>
                </a:cubicBezTo>
                <a:lnTo>
                  <a:pt x="0" y="216260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99617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06;p77" descr="Google Shape;206;p7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1834656"/>
      </p:ext>
    </p:extLst>
  </p:cSld>
  <p:clrMapOvr>
    <a:masterClrMapping/>
  </p:clrMapOvr>
  <p:transition spd="slow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ço Reservado para Imagem 18">
            <a:extLst>
              <a:ext uri="{FF2B5EF4-FFF2-40B4-BE49-F238E27FC236}">
                <a16:creationId xmlns:a16="http://schemas.microsoft.com/office/drawing/2014/main" id="{6CAA9EE1-C0D7-734B-A8AD-0ED83D4B72D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8952000" y="2"/>
            <a:ext cx="3240000" cy="3240000"/>
          </a:xfrm>
          <a:custGeom>
            <a:avLst/>
            <a:gdLst>
              <a:gd name="connsiteX0" fmla="*/ 992 w 2153262"/>
              <a:gd name="connsiteY0" fmla="*/ 0 h 2163096"/>
              <a:gd name="connsiteX1" fmla="*/ 2153262 w 2153262"/>
              <a:gd name="connsiteY1" fmla="*/ 0 h 2163096"/>
              <a:gd name="connsiteX2" fmla="*/ 2153262 w 2153262"/>
              <a:gd name="connsiteY2" fmla="*/ 2162600 h 2163096"/>
              <a:gd name="connsiteX3" fmla="*/ 2143430 w 2153262"/>
              <a:gd name="connsiteY3" fmla="*/ 2163096 h 2163096"/>
              <a:gd name="connsiteX4" fmla="*/ 0 w 2153262"/>
              <a:gd name="connsiteY4" fmla="*/ 19664 h 216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3262" h="2163096">
                <a:moveTo>
                  <a:pt x="992" y="0"/>
                </a:moveTo>
                <a:lnTo>
                  <a:pt x="2153262" y="0"/>
                </a:lnTo>
                <a:lnTo>
                  <a:pt x="2153262" y="2162600"/>
                </a:lnTo>
                <a:lnTo>
                  <a:pt x="2143430" y="2163096"/>
                </a:lnTo>
                <a:cubicBezTo>
                  <a:pt x="959646" y="2163096"/>
                  <a:pt x="0" y="1203449"/>
                  <a:pt x="0" y="19664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496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cip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Imagem 21">
            <a:extLst>
              <a:ext uri="{FF2B5EF4-FFF2-40B4-BE49-F238E27FC236}">
                <a16:creationId xmlns:a16="http://schemas.microsoft.com/office/drawing/2014/main" id="{479A1AD9-FEDC-214A-ADD9-713B1816C672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8952000" y="3618000"/>
            <a:ext cx="3240000" cy="3240000"/>
          </a:xfrm>
          <a:custGeom>
            <a:avLst/>
            <a:gdLst>
              <a:gd name="connsiteX0" fmla="*/ 2143432 w 2163096"/>
              <a:gd name="connsiteY0" fmla="*/ 0 h 2153263"/>
              <a:gd name="connsiteX1" fmla="*/ 2163096 w 2163096"/>
              <a:gd name="connsiteY1" fmla="*/ 993 h 2153263"/>
              <a:gd name="connsiteX2" fmla="*/ 2163096 w 2163096"/>
              <a:gd name="connsiteY2" fmla="*/ 2153263 h 2153263"/>
              <a:gd name="connsiteX3" fmla="*/ 496 w 2163096"/>
              <a:gd name="connsiteY3" fmla="*/ 2153263 h 2153263"/>
              <a:gd name="connsiteX4" fmla="*/ 0 w 2163096"/>
              <a:gd name="connsiteY4" fmla="*/ 2143431 h 2153263"/>
              <a:gd name="connsiteX5" fmla="*/ 2143432 w 2163096"/>
              <a:gd name="connsiteY5" fmla="*/ 0 h 2153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3096" h="2153263">
                <a:moveTo>
                  <a:pt x="2143432" y="0"/>
                </a:moveTo>
                <a:lnTo>
                  <a:pt x="2163096" y="993"/>
                </a:lnTo>
                <a:lnTo>
                  <a:pt x="2163096" y="2153263"/>
                </a:lnTo>
                <a:lnTo>
                  <a:pt x="496" y="2153263"/>
                </a:lnTo>
                <a:lnTo>
                  <a:pt x="0" y="2143431"/>
                </a:lnTo>
                <a:cubicBezTo>
                  <a:pt x="0" y="959647"/>
                  <a:pt x="959647" y="0"/>
                  <a:pt x="2143432" y="0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54269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fundo anim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B188547-222D-9940-81E2-30B462A65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2549" y="1382234"/>
            <a:ext cx="8562746" cy="4816544"/>
          </a:xfrm>
          <a:prstGeom prst="rect">
            <a:avLst/>
          </a:prstGeom>
          <a:solidFill>
            <a:schemeClr val="accent2">
              <a:alpha val="39698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755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22222E-6 L -0.26224 2.22222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E102E17D-085E-FB46-9800-062A4A548A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33236057"/>
            <a:ext cx="12191999" cy="35350607"/>
          </a:xfrm>
          <a:prstGeom prst="rect">
            <a:avLst/>
          </a:prstGeom>
          <a:pattFill prst="pct25">
            <a:fgClr>
              <a:schemeClr val="accent2"/>
            </a:fgClr>
            <a:bgClr>
              <a:schemeClr val="tx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C81DA106-1DF1-6540-A8FE-C21560537E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1" y="458251"/>
            <a:ext cx="5544231" cy="3322588"/>
          </a:xfrm>
          <a:custGeom>
            <a:avLst/>
            <a:gdLst>
              <a:gd name="connsiteX0" fmla="*/ 0 w 5544231"/>
              <a:gd name="connsiteY0" fmla="*/ 0 h 3322588"/>
              <a:gd name="connsiteX1" fmla="*/ 5482830 w 5544231"/>
              <a:gd name="connsiteY1" fmla="*/ 0 h 3322588"/>
              <a:gd name="connsiteX2" fmla="*/ 5544231 w 5544231"/>
              <a:gd name="connsiteY2" fmla="*/ 61401 h 3322588"/>
              <a:gd name="connsiteX3" fmla="*/ 5544231 w 5544231"/>
              <a:gd name="connsiteY3" fmla="*/ 3261187 h 3322588"/>
              <a:gd name="connsiteX4" fmla="*/ 5482830 w 5544231"/>
              <a:gd name="connsiteY4" fmla="*/ 3322588 h 3322588"/>
              <a:gd name="connsiteX5" fmla="*/ 0 w 5544231"/>
              <a:gd name="connsiteY5" fmla="*/ 3322588 h 3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4231" h="3322588">
                <a:moveTo>
                  <a:pt x="0" y="0"/>
                </a:moveTo>
                <a:lnTo>
                  <a:pt x="5482830" y="0"/>
                </a:lnTo>
                <a:cubicBezTo>
                  <a:pt x="5516741" y="0"/>
                  <a:pt x="5544231" y="27490"/>
                  <a:pt x="5544231" y="61401"/>
                </a:cubicBezTo>
                <a:lnTo>
                  <a:pt x="5544231" y="3261187"/>
                </a:lnTo>
                <a:cubicBezTo>
                  <a:pt x="5544231" y="3295098"/>
                  <a:pt x="5516741" y="3322588"/>
                  <a:pt x="5482830" y="3322588"/>
                </a:cubicBezTo>
                <a:lnTo>
                  <a:pt x="0" y="3322588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tx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61996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E102E17D-085E-FB46-9800-062A4A548A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35350607"/>
            <a:ext cx="12191999" cy="35350607"/>
          </a:xfrm>
          <a:prstGeom prst="rect">
            <a:avLst/>
          </a:prstGeom>
          <a:pattFill prst="pct25">
            <a:fgClr>
              <a:schemeClr val="accent2"/>
            </a:fgClr>
            <a:bgClr>
              <a:schemeClr val="tx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C81DA106-1DF1-6540-A8FE-C21560537E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1" y="-2774047"/>
            <a:ext cx="5544231" cy="3322588"/>
          </a:xfrm>
          <a:custGeom>
            <a:avLst/>
            <a:gdLst>
              <a:gd name="connsiteX0" fmla="*/ 0 w 5544231"/>
              <a:gd name="connsiteY0" fmla="*/ 0 h 3322588"/>
              <a:gd name="connsiteX1" fmla="*/ 5482830 w 5544231"/>
              <a:gd name="connsiteY1" fmla="*/ 0 h 3322588"/>
              <a:gd name="connsiteX2" fmla="*/ 5544231 w 5544231"/>
              <a:gd name="connsiteY2" fmla="*/ 61401 h 3322588"/>
              <a:gd name="connsiteX3" fmla="*/ 5544231 w 5544231"/>
              <a:gd name="connsiteY3" fmla="*/ 3261187 h 3322588"/>
              <a:gd name="connsiteX4" fmla="*/ 5482830 w 5544231"/>
              <a:gd name="connsiteY4" fmla="*/ 3322588 h 3322588"/>
              <a:gd name="connsiteX5" fmla="*/ 0 w 5544231"/>
              <a:gd name="connsiteY5" fmla="*/ 3322588 h 3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4231" h="3322588">
                <a:moveTo>
                  <a:pt x="0" y="0"/>
                </a:moveTo>
                <a:lnTo>
                  <a:pt x="5482830" y="0"/>
                </a:lnTo>
                <a:cubicBezTo>
                  <a:pt x="5516741" y="0"/>
                  <a:pt x="5544231" y="27490"/>
                  <a:pt x="5544231" y="61401"/>
                </a:cubicBezTo>
                <a:lnTo>
                  <a:pt x="5544231" y="3261187"/>
                </a:lnTo>
                <a:cubicBezTo>
                  <a:pt x="5544231" y="3295098"/>
                  <a:pt x="5516741" y="3322588"/>
                  <a:pt x="5482830" y="3322588"/>
                </a:cubicBezTo>
                <a:lnTo>
                  <a:pt x="0" y="3322588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tx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5614107"/>
      </p:ext>
    </p:extLst>
  </p:cSld>
  <p:clrMapOvr>
    <a:masterClrMapping/>
  </p:clrMapOvr>
  <p:transition spd="slow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rnada 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028161D8-B070-A64E-A8DA-2CF3BBC6CF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8479" y="4514855"/>
            <a:ext cx="1828800" cy="1828800"/>
          </a:xfrm>
          <a:prstGeom prst="roundRect">
            <a:avLst>
              <a:gd name="adj" fmla="val 8602"/>
            </a:avLst>
          </a:prstGeom>
          <a:solidFill>
            <a:schemeClr val="accent2">
              <a:alpha val="71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51AF6BDE-7995-F749-98A8-C3A5A366D3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32069" y="4514855"/>
            <a:ext cx="1828800" cy="1828800"/>
          </a:xfrm>
          <a:prstGeom prst="roundRect">
            <a:avLst>
              <a:gd name="adj" fmla="val 8065"/>
            </a:avLst>
          </a:prstGeom>
          <a:solidFill>
            <a:schemeClr val="accent2">
              <a:alpha val="71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40738A98-B9E7-A642-B8FB-9345BB521C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53256" y="4514855"/>
            <a:ext cx="1828800" cy="1828800"/>
          </a:xfrm>
          <a:prstGeom prst="roundRect">
            <a:avLst>
              <a:gd name="adj" fmla="val 9140"/>
            </a:avLst>
          </a:prstGeom>
          <a:solidFill>
            <a:schemeClr val="accent2">
              <a:alpha val="71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C81BF552-2045-774C-A1D3-EF4A7CDBEF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96846" y="4514855"/>
            <a:ext cx="1828800" cy="1828800"/>
          </a:xfrm>
          <a:prstGeom prst="roundRect">
            <a:avLst>
              <a:gd name="adj" fmla="val 6990"/>
            </a:avLst>
          </a:prstGeom>
          <a:solidFill>
            <a:schemeClr val="accent2">
              <a:alpha val="71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11407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36F17AA8-B35E-F643-AFD4-DE179DA23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533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17" name="Espaço Reservado para Imagem 15">
            <a:extLst>
              <a:ext uri="{FF2B5EF4-FFF2-40B4-BE49-F238E27FC236}">
                <a16:creationId xmlns:a16="http://schemas.microsoft.com/office/drawing/2014/main" id="{13EAD928-711F-3B43-B86D-3D7DB6855E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0289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18" name="Espaço Reservado para Imagem 15">
            <a:extLst>
              <a:ext uri="{FF2B5EF4-FFF2-40B4-BE49-F238E27FC236}">
                <a16:creationId xmlns:a16="http://schemas.microsoft.com/office/drawing/2014/main" id="{47C033D9-EDD8-9A49-9F69-053C6FC7F3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34045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19" name="Espaço Reservado para Imagem 15">
            <a:extLst>
              <a:ext uri="{FF2B5EF4-FFF2-40B4-BE49-F238E27FC236}">
                <a16:creationId xmlns:a16="http://schemas.microsoft.com/office/drawing/2014/main" id="{503E0A45-6E96-0D43-8EC3-0C261F1D79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0441611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20" name="Espaço Reservado para Imagem 15">
            <a:extLst>
              <a:ext uri="{FF2B5EF4-FFF2-40B4-BE49-F238E27FC236}">
                <a16:creationId xmlns:a16="http://schemas.microsoft.com/office/drawing/2014/main" id="{64A08BAC-7DBA-4046-9B29-270F280E53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7017855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21" name="Espaço Reservado para Imagem 15">
            <a:extLst>
              <a:ext uri="{FF2B5EF4-FFF2-40B4-BE49-F238E27FC236}">
                <a16:creationId xmlns:a16="http://schemas.microsoft.com/office/drawing/2014/main" id="{F32A03FB-FE10-F34C-94E7-1C2723ACCD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3594099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22" name="Espaço Reservado para Imagem 15">
            <a:extLst>
              <a:ext uri="{FF2B5EF4-FFF2-40B4-BE49-F238E27FC236}">
                <a16:creationId xmlns:a16="http://schemas.microsoft.com/office/drawing/2014/main" id="{081B18F4-76E9-AA44-BBDF-1EC8B72BD2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951806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23" name="Espaço Reservado para Imagem 15">
            <a:extLst>
              <a:ext uri="{FF2B5EF4-FFF2-40B4-BE49-F238E27FC236}">
                <a16:creationId xmlns:a16="http://schemas.microsoft.com/office/drawing/2014/main" id="{9AD0CBF4-B446-CF4D-86DB-9126899C985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6375562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24" name="Espaço Reservado para Imagem 15">
            <a:extLst>
              <a:ext uri="{FF2B5EF4-FFF2-40B4-BE49-F238E27FC236}">
                <a16:creationId xmlns:a16="http://schemas.microsoft.com/office/drawing/2014/main" id="{808FC756-DD68-1A40-B666-5A800732B5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99318" y="4293725"/>
            <a:ext cx="2880000" cy="1908000"/>
          </a:xfrm>
          <a:prstGeom prst="rect">
            <a:avLst/>
          </a:prstGeom>
          <a:solidFill>
            <a:schemeClr val="accent2">
              <a:alpha val="69765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4154360"/>
      </p:ext>
    </p:extLst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lhores servico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83A10F99-4A49-1344-8132-8D5E4DDC0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687" y="2345321"/>
            <a:ext cx="3359200" cy="3392829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98D4BEEF-9644-7446-8D29-ECB606359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16400" y="2345321"/>
            <a:ext cx="3359200" cy="3392829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9DF6B407-88EC-1441-B88C-FD954BDC9E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40943" y="2345321"/>
            <a:ext cx="3359200" cy="3392829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4139493"/>
      </p:ext>
    </p:extLst>
  </p:cSld>
  <p:clrMapOvr>
    <a:masterClrMapping/>
  </p:clrMapOvr>
  <p:transition spd="slow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lhores servicos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6C67BB3F-07B5-FE46-A074-C6C1889D98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687" y="2295587"/>
            <a:ext cx="2486025" cy="3442563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2ACE7E39-FE13-314B-9350-4BB2196A42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07221" y="2295587"/>
            <a:ext cx="2486025" cy="3442563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6ED409EA-0256-5044-9667-D4509EA325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98754" y="2295587"/>
            <a:ext cx="2486025" cy="3442563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10197E7F-975C-4A4D-A504-7C0CD95962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90287" y="2295587"/>
            <a:ext cx="2486025" cy="3442563"/>
          </a:xfrm>
          <a:custGeom>
            <a:avLst/>
            <a:gdLst>
              <a:gd name="connsiteX0" fmla="*/ 0 w 3359200"/>
              <a:gd name="connsiteY0" fmla="*/ 0 h 3392829"/>
              <a:gd name="connsiteX1" fmla="*/ 3359200 w 3359200"/>
              <a:gd name="connsiteY1" fmla="*/ 0 h 3392829"/>
              <a:gd name="connsiteX2" fmla="*/ 3359200 w 3359200"/>
              <a:gd name="connsiteY2" fmla="*/ 3392829 h 3392829"/>
              <a:gd name="connsiteX3" fmla="*/ 0 w 3359200"/>
              <a:gd name="connsiteY3" fmla="*/ 3392829 h 339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00" h="3392829">
                <a:moveTo>
                  <a:pt x="0" y="0"/>
                </a:moveTo>
                <a:lnTo>
                  <a:pt x="3359200" y="0"/>
                </a:lnTo>
                <a:lnTo>
                  <a:pt x="3359200" y="3392829"/>
                </a:lnTo>
                <a:lnTo>
                  <a:pt x="0" y="3392829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623332"/>
      </p:ext>
    </p:extLst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830DA0CC-8943-C24A-B481-EEBB34FB34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011246" cy="6858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Imagem 4">
            <a:extLst>
              <a:ext uri="{FF2B5EF4-FFF2-40B4-BE49-F238E27FC236}">
                <a16:creationId xmlns:a16="http://schemas.microsoft.com/office/drawing/2014/main" id="{32A73A1D-B12D-E847-BAD1-5CFF0DC994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011246" y="-1"/>
            <a:ext cx="4011246" cy="6858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Imagem 4">
            <a:extLst>
              <a:ext uri="{FF2B5EF4-FFF2-40B4-BE49-F238E27FC236}">
                <a16:creationId xmlns:a16="http://schemas.microsoft.com/office/drawing/2014/main" id="{784EBEF2-9D9D-554D-85B2-190111F042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857999"/>
            <a:ext cx="4011246" cy="6858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946665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6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08;p78" descr="Google Shape;208;p7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5225231"/>
      </p:ext>
    </p:extLst>
  </p:cSld>
  <p:clrMapOvr>
    <a:masterClrMapping/>
  </p:clrMapOvr>
  <p:transition spd="slow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 Equip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830DA0CC-8943-C24A-B481-EEBB34FB34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011246" cy="6858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Imagem 4">
            <a:extLst>
              <a:ext uri="{FF2B5EF4-FFF2-40B4-BE49-F238E27FC236}">
                <a16:creationId xmlns:a16="http://schemas.microsoft.com/office/drawing/2014/main" id="{32A73A1D-B12D-E847-BAD1-5CFF0DC994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011246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Imagem 4">
            <a:extLst>
              <a:ext uri="{FF2B5EF4-FFF2-40B4-BE49-F238E27FC236}">
                <a16:creationId xmlns:a16="http://schemas.microsoft.com/office/drawing/2014/main" id="{784EBEF2-9D9D-554D-85B2-190111F042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6857999"/>
            <a:ext cx="4011246" cy="6858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Espaço Reservado para Imagem 4">
            <a:extLst>
              <a:ext uri="{FF2B5EF4-FFF2-40B4-BE49-F238E27FC236}">
                <a16:creationId xmlns:a16="http://schemas.microsoft.com/office/drawing/2014/main" id="{F09B3BFB-ED8E-DA4B-B294-55664E7739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8022493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Espaço Reservado para Imagem 4">
            <a:extLst>
              <a:ext uri="{FF2B5EF4-FFF2-40B4-BE49-F238E27FC236}">
                <a16:creationId xmlns:a16="http://schemas.microsoft.com/office/drawing/2014/main" id="{79DF07E8-8E7B-3145-AD57-84E8E5658C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2071979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0" name="Espaço Reservado para Imagem 4">
            <a:extLst>
              <a:ext uri="{FF2B5EF4-FFF2-40B4-BE49-F238E27FC236}">
                <a16:creationId xmlns:a16="http://schemas.microsoft.com/office/drawing/2014/main" id="{CCF47A09-2C68-CA4E-ABED-129810A15B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6203246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1" name="Espaço Reservado para Imagem 4">
            <a:extLst>
              <a:ext uri="{FF2B5EF4-FFF2-40B4-BE49-F238E27FC236}">
                <a16:creationId xmlns:a16="http://schemas.microsoft.com/office/drawing/2014/main" id="{9DA2BBD9-0F99-3447-A485-8548545E7E9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20214493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2" name="Espaço Reservado para Imagem 4">
            <a:extLst>
              <a:ext uri="{FF2B5EF4-FFF2-40B4-BE49-F238E27FC236}">
                <a16:creationId xmlns:a16="http://schemas.microsoft.com/office/drawing/2014/main" id="{4FEDAE9E-5018-7349-A421-4435DAF9B80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24263979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3" name="Espaço Reservado para Imagem 4">
            <a:extLst>
              <a:ext uri="{FF2B5EF4-FFF2-40B4-BE49-F238E27FC236}">
                <a16:creationId xmlns:a16="http://schemas.microsoft.com/office/drawing/2014/main" id="{93377C97-322C-924D-87B3-A098F3217A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28335236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4" name="Espaço Reservado para Imagem 4">
            <a:extLst>
              <a:ext uri="{FF2B5EF4-FFF2-40B4-BE49-F238E27FC236}">
                <a16:creationId xmlns:a16="http://schemas.microsoft.com/office/drawing/2014/main" id="{ABEF32B4-2E1E-2642-8990-488DB70F66D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32346483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5" name="Espaço Reservado para Imagem 4">
            <a:extLst>
              <a:ext uri="{FF2B5EF4-FFF2-40B4-BE49-F238E27FC236}">
                <a16:creationId xmlns:a16="http://schemas.microsoft.com/office/drawing/2014/main" id="{FF531025-A7F4-D54A-BC2C-06BB44960FA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-36395969" y="-1"/>
            <a:ext cx="4011246" cy="6858000"/>
          </a:xfrm>
          <a:prstGeom prst="rect">
            <a:avLst/>
          </a:prstGeom>
          <a:pattFill prst="pct7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5075422"/>
      </p:ext>
    </p:extLst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ço Reservado para Imagem 13">
            <a:extLst>
              <a:ext uri="{FF2B5EF4-FFF2-40B4-BE49-F238E27FC236}">
                <a16:creationId xmlns:a16="http://schemas.microsoft.com/office/drawing/2014/main" id="{9EBCEFBD-9855-8043-96CF-B1503285F02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5938" y="4311453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24" name="Espaço Reservado para Imagem 13">
            <a:extLst>
              <a:ext uri="{FF2B5EF4-FFF2-40B4-BE49-F238E27FC236}">
                <a16:creationId xmlns:a16="http://schemas.microsoft.com/office/drawing/2014/main" id="{F349089F-4244-9146-A151-1FA2FC9B77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258" y="4311453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25" name="Espaço Reservado para Imagem 13">
            <a:extLst>
              <a:ext uri="{FF2B5EF4-FFF2-40B4-BE49-F238E27FC236}">
                <a16:creationId xmlns:a16="http://schemas.microsoft.com/office/drawing/2014/main" id="{5C93A01C-18D7-6A49-8DDF-7065BC8121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5339" y="4310913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26" name="Espaço Reservado para Imagem 13">
            <a:extLst>
              <a:ext uri="{FF2B5EF4-FFF2-40B4-BE49-F238E27FC236}">
                <a16:creationId xmlns:a16="http://schemas.microsoft.com/office/drawing/2014/main" id="{FD548F3D-1E13-1D4C-8E5C-B53826652A6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39420" y="4310373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27" name="Espaço Reservado para Imagem 13">
            <a:extLst>
              <a:ext uri="{FF2B5EF4-FFF2-40B4-BE49-F238E27FC236}">
                <a16:creationId xmlns:a16="http://schemas.microsoft.com/office/drawing/2014/main" id="{9E7C68DE-D4CE-3F42-9819-42EE9BC115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613501" y="4309833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5" name="Espaço Reservado para Imagem 13">
            <a:extLst>
              <a:ext uri="{FF2B5EF4-FFF2-40B4-BE49-F238E27FC236}">
                <a16:creationId xmlns:a16="http://schemas.microsoft.com/office/drawing/2014/main" id="{FFDEA055-23DD-F941-9913-416BCA8416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91258" y="2035307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6" name="Espaço Reservado para Imagem 13">
            <a:extLst>
              <a:ext uri="{FF2B5EF4-FFF2-40B4-BE49-F238E27FC236}">
                <a16:creationId xmlns:a16="http://schemas.microsoft.com/office/drawing/2014/main" id="{930A8EC3-3774-8B47-9167-FF05D59357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339" y="2034767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7" name="Espaço Reservado para Imagem 13">
            <a:extLst>
              <a:ext uri="{FF2B5EF4-FFF2-40B4-BE49-F238E27FC236}">
                <a16:creationId xmlns:a16="http://schemas.microsoft.com/office/drawing/2014/main" id="{AE0A15C8-412E-DF49-8D2C-91D01F356F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39420" y="2034227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Imagem 13">
            <a:extLst>
              <a:ext uri="{FF2B5EF4-FFF2-40B4-BE49-F238E27FC236}">
                <a16:creationId xmlns:a16="http://schemas.microsoft.com/office/drawing/2014/main" id="{363B39B2-BF73-0049-A2C3-7EBED2E6A7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13501" y="2033687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A70455F8-0418-DC47-9F80-143EECE4A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938" y="2035307"/>
            <a:ext cx="2060575" cy="2160000"/>
          </a:xfrm>
          <a:prstGeom prst="rect">
            <a:avLst/>
          </a:prstGeom>
          <a:noFill/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143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4" grpId="0"/>
      <p:bldP spid="25" grpId="0"/>
      <p:bldP spid="26" grpId="0"/>
      <p:bldP spid="27" grpId="0"/>
      <p:bldP spid="15" grpId="0"/>
      <p:bldP spid="16" grpId="0"/>
      <p:bldP spid="17" grpId="0"/>
      <p:bldP spid="18" grpId="0"/>
      <p:bldP spid="14" grpId="0"/>
    </p:bld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93">
            <a:extLst>
              <a:ext uri="{FF2B5EF4-FFF2-40B4-BE49-F238E27FC236}">
                <a16:creationId xmlns:a16="http://schemas.microsoft.com/office/drawing/2014/main" id="{DE833545-8AA9-8942-97EB-ED373AC2A4BE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-14973047" y="-499775"/>
            <a:ext cx="13788000" cy="3960000"/>
          </a:xfrm>
          <a:prstGeom prst="rect">
            <a:avLst/>
          </a:prstGeom>
          <a:solidFill>
            <a:schemeClr val="tx1"/>
          </a:solidFill>
          <a:effectLst>
            <a:softEdge rad="304800"/>
          </a:effectLst>
        </p:spPr>
        <p:txBody>
          <a:bodyPr/>
          <a:lstStyle/>
          <a:p>
            <a:endParaRPr lang="pt-BR"/>
          </a:p>
        </p:txBody>
      </p:sp>
      <p:sp>
        <p:nvSpPr>
          <p:cNvPr id="94" name="Espaço Reservado para Imagem 93">
            <a:extLst>
              <a:ext uri="{FF2B5EF4-FFF2-40B4-BE49-F238E27FC236}">
                <a16:creationId xmlns:a16="http://schemas.microsoft.com/office/drawing/2014/main" id="{E73DA67B-B4BD-6B4E-ACB5-9CCD11A06737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-6894000" y="-499775"/>
            <a:ext cx="13788000" cy="3960000"/>
          </a:xfrm>
          <a:prstGeom prst="rect">
            <a:avLst/>
          </a:prstGeom>
          <a:solidFill>
            <a:schemeClr val="accent2"/>
          </a:solidFill>
          <a:effectLst>
            <a:softEdge rad="304800"/>
          </a:effectLst>
        </p:spPr>
        <p:txBody>
          <a:bodyPr/>
          <a:lstStyle/>
          <a:p>
            <a:endParaRPr lang="pt-BR"/>
          </a:p>
        </p:txBody>
      </p:sp>
      <p:sp>
        <p:nvSpPr>
          <p:cNvPr id="96" name="Espaço Reservado para Imagem 93">
            <a:extLst>
              <a:ext uri="{FF2B5EF4-FFF2-40B4-BE49-F238E27FC236}">
                <a16:creationId xmlns:a16="http://schemas.microsoft.com/office/drawing/2014/main" id="{4A1FD58A-2770-2346-ABDC-B4378CD44B72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215905" y="-499775"/>
            <a:ext cx="13788000" cy="3960000"/>
          </a:xfrm>
          <a:prstGeom prst="rect">
            <a:avLst/>
          </a:prstGeom>
          <a:solidFill>
            <a:schemeClr val="accent4"/>
          </a:solidFill>
          <a:effectLst>
            <a:softEdge rad="304800"/>
          </a:effectLst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95" name="Espaço Reservado para Imagem 93">
            <a:extLst>
              <a:ext uri="{FF2B5EF4-FFF2-40B4-BE49-F238E27FC236}">
                <a16:creationId xmlns:a16="http://schemas.microsoft.com/office/drawing/2014/main" id="{624A8B9D-2B26-1440-BC26-53DFC778A7C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-798000" y="-499775"/>
            <a:ext cx="13788000" cy="396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04800"/>
          </a:effectLst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Imagem 93">
            <a:extLst>
              <a:ext uri="{FF2B5EF4-FFF2-40B4-BE49-F238E27FC236}">
                <a16:creationId xmlns:a16="http://schemas.microsoft.com/office/drawing/2014/main" id="{59451088-9672-7C4B-B3C4-784EF1252125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20097162" y="-499775"/>
            <a:ext cx="13788000" cy="3960000"/>
          </a:xfrm>
          <a:prstGeom prst="rect">
            <a:avLst/>
          </a:prstGeom>
          <a:solidFill>
            <a:schemeClr val="bg1"/>
          </a:solidFill>
          <a:effectLst>
            <a:softEdge rad="304800"/>
          </a:effectLst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4773075"/>
      </p:ext>
    </p:extLst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24085996-96AA-8C42-809A-86058B5D5A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3664" y="742013"/>
            <a:ext cx="5070295" cy="2600529"/>
          </a:xfrm>
          <a:prstGeom prst="rect">
            <a:avLst/>
          </a:prstGeom>
          <a:solidFill>
            <a:schemeClr val="accent2">
              <a:alpha val="79000"/>
            </a:schemeClr>
          </a:solidFill>
          <a:effectLst>
            <a:innerShdw blurRad="127000">
              <a:prstClr val="black"/>
            </a:innerShdw>
          </a:effec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707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E4AB56CE-1803-0A4F-9BF3-AF71DC95D6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112168" cy="6858000"/>
          </a:xfrm>
          <a:prstGeom prst="rect">
            <a:avLst/>
          </a:prstGeom>
          <a:solidFill>
            <a:schemeClr val="accent2">
              <a:alpha val="81905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5316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oime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9398163D-A2A9-7B42-94ED-1C9D595A0B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84001" y="3970740"/>
            <a:ext cx="1623998" cy="1623998"/>
          </a:xfrm>
          <a:custGeom>
            <a:avLst/>
            <a:gdLst>
              <a:gd name="connsiteX0" fmla="*/ 811999 w 1623998"/>
              <a:gd name="connsiteY0" fmla="*/ 0 h 1623998"/>
              <a:gd name="connsiteX1" fmla="*/ 1623998 w 1623998"/>
              <a:gd name="connsiteY1" fmla="*/ 811999 h 1623998"/>
              <a:gd name="connsiteX2" fmla="*/ 811999 w 1623998"/>
              <a:gd name="connsiteY2" fmla="*/ 1623998 h 1623998"/>
              <a:gd name="connsiteX3" fmla="*/ 0 w 1623998"/>
              <a:gd name="connsiteY3" fmla="*/ 811999 h 1623998"/>
              <a:gd name="connsiteX4" fmla="*/ 811999 w 1623998"/>
              <a:gd name="connsiteY4" fmla="*/ 0 h 1623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998" h="1623998">
                <a:moveTo>
                  <a:pt x="811999" y="0"/>
                </a:moveTo>
                <a:cubicBezTo>
                  <a:pt x="1260454" y="0"/>
                  <a:pt x="1623998" y="363544"/>
                  <a:pt x="1623998" y="811999"/>
                </a:cubicBezTo>
                <a:cubicBezTo>
                  <a:pt x="1623998" y="1260454"/>
                  <a:pt x="1260454" y="1623998"/>
                  <a:pt x="811999" y="1623998"/>
                </a:cubicBezTo>
                <a:cubicBezTo>
                  <a:pt x="363544" y="1623998"/>
                  <a:pt x="0" y="1260454"/>
                  <a:pt x="0" y="811999"/>
                </a:cubicBezTo>
                <a:cubicBezTo>
                  <a:pt x="0" y="363544"/>
                  <a:pt x="363544" y="0"/>
                  <a:pt x="811999" y="0"/>
                </a:cubicBezTo>
                <a:close/>
              </a:path>
            </a:pathLst>
          </a:custGeom>
          <a:solidFill>
            <a:schemeClr val="accent2">
              <a:lumMod val="75000"/>
              <a:alpha val="66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AE4AD3B1-8B41-3C4C-B44C-E89E9F402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958047" y="3970740"/>
            <a:ext cx="1623998" cy="1623998"/>
          </a:xfrm>
          <a:custGeom>
            <a:avLst/>
            <a:gdLst>
              <a:gd name="connsiteX0" fmla="*/ 811999 w 1623998"/>
              <a:gd name="connsiteY0" fmla="*/ 0 h 1623998"/>
              <a:gd name="connsiteX1" fmla="*/ 1623998 w 1623998"/>
              <a:gd name="connsiteY1" fmla="*/ 811999 h 1623998"/>
              <a:gd name="connsiteX2" fmla="*/ 811999 w 1623998"/>
              <a:gd name="connsiteY2" fmla="*/ 1623998 h 1623998"/>
              <a:gd name="connsiteX3" fmla="*/ 0 w 1623998"/>
              <a:gd name="connsiteY3" fmla="*/ 811999 h 1623998"/>
              <a:gd name="connsiteX4" fmla="*/ 811999 w 1623998"/>
              <a:gd name="connsiteY4" fmla="*/ 0 h 1623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998" h="1623998">
                <a:moveTo>
                  <a:pt x="811999" y="0"/>
                </a:moveTo>
                <a:cubicBezTo>
                  <a:pt x="1260454" y="0"/>
                  <a:pt x="1623998" y="363544"/>
                  <a:pt x="1623998" y="811999"/>
                </a:cubicBezTo>
                <a:cubicBezTo>
                  <a:pt x="1623998" y="1260454"/>
                  <a:pt x="1260454" y="1623998"/>
                  <a:pt x="811999" y="1623998"/>
                </a:cubicBezTo>
                <a:cubicBezTo>
                  <a:pt x="363544" y="1623998"/>
                  <a:pt x="0" y="1260454"/>
                  <a:pt x="0" y="811999"/>
                </a:cubicBezTo>
                <a:cubicBezTo>
                  <a:pt x="0" y="363544"/>
                  <a:pt x="363544" y="0"/>
                  <a:pt x="811999" y="0"/>
                </a:cubicBezTo>
                <a:close/>
              </a:path>
            </a:pathLst>
          </a:custGeom>
          <a:solidFill>
            <a:schemeClr val="accent2">
              <a:lumMod val="75000"/>
              <a:alpha val="66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47D3253C-C0F3-C24B-AF9A-6DCCE35BA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434609" y="3970740"/>
            <a:ext cx="1623998" cy="1623998"/>
          </a:xfrm>
          <a:custGeom>
            <a:avLst/>
            <a:gdLst>
              <a:gd name="connsiteX0" fmla="*/ 811999 w 1623998"/>
              <a:gd name="connsiteY0" fmla="*/ 0 h 1623998"/>
              <a:gd name="connsiteX1" fmla="*/ 1623998 w 1623998"/>
              <a:gd name="connsiteY1" fmla="*/ 811999 h 1623998"/>
              <a:gd name="connsiteX2" fmla="*/ 811999 w 1623998"/>
              <a:gd name="connsiteY2" fmla="*/ 1623998 h 1623998"/>
              <a:gd name="connsiteX3" fmla="*/ 0 w 1623998"/>
              <a:gd name="connsiteY3" fmla="*/ 811999 h 1623998"/>
              <a:gd name="connsiteX4" fmla="*/ 811999 w 1623998"/>
              <a:gd name="connsiteY4" fmla="*/ 0 h 1623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998" h="1623998">
                <a:moveTo>
                  <a:pt x="811999" y="0"/>
                </a:moveTo>
                <a:cubicBezTo>
                  <a:pt x="1260454" y="0"/>
                  <a:pt x="1623998" y="363544"/>
                  <a:pt x="1623998" y="811999"/>
                </a:cubicBezTo>
                <a:cubicBezTo>
                  <a:pt x="1623998" y="1260454"/>
                  <a:pt x="1260454" y="1623998"/>
                  <a:pt x="811999" y="1623998"/>
                </a:cubicBezTo>
                <a:cubicBezTo>
                  <a:pt x="363544" y="1623998"/>
                  <a:pt x="0" y="1260454"/>
                  <a:pt x="0" y="811999"/>
                </a:cubicBezTo>
                <a:cubicBezTo>
                  <a:pt x="0" y="363544"/>
                  <a:pt x="363544" y="0"/>
                  <a:pt x="811999" y="0"/>
                </a:cubicBezTo>
                <a:close/>
              </a:path>
            </a:pathLst>
          </a:custGeom>
          <a:solidFill>
            <a:schemeClr val="accent2">
              <a:lumMod val="75000"/>
              <a:alpha val="66000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7A8AE3FF-4CEC-E942-85E0-883F3FD94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6858000"/>
          </a:xfrm>
          <a:custGeom>
            <a:avLst/>
            <a:gdLst>
              <a:gd name="connsiteX0" fmla="*/ 9347993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9347992 w 12192000"/>
              <a:gd name="connsiteY3" fmla="*/ 6858000 h 6858000"/>
              <a:gd name="connsiteX4" fmla="*/ 9381913 w 12192000"/>
              <a:gd name="connsiteY4" fmla="*/ 6682161 h 6858000"/>
              <a:gd name="connsiteX5" fmla="*/ 9662159 w 12192000"/>
              <a:gd name="connsiteY5" fmla="*/ 3428999 h 6858000"/>
              <a:gd name="connsiteX6" fmla="*/ 9381913 w 12192000"/>
              <a:gd name="connsiteY6" fmla="*/ 175838 h 6858000"/>
              <a:gd name="connsiteX7" fmla="*/ 0 w 12192000"/>
              <a:gd name="connsiteY7" fmla="*/ 0 h 6858000"/>
              <a:gd name="connsiteX8" fmla="*/ 2844006 w 12192000"/>
              <a:gd name="connsiteY8" fmla="*/ 0 h 6858000"/>
              <a:gd name="connsiteX9" fmla="*/ 2810086 w 12192000"/>
              <a:gd name="connsiteY9" fmla="*/ 175838 h 6858000"/>
              <a:gd name="connsiteX10" fmla="*/ 2529839 w 12192000"/>
              <a:gd name="connsiteY10" fmla="*/ 3428999 h 6858000"/>
              <a:gd name="connsiteX11" fmla="*/ 2810086 w 12192000"/>
              <a:gd name="connsiteY11" fmla="*/ 6682161 h 6858000"/>
              <a:gd name="connsiteX12" fmla="*/ 2844006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9347993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9347992" y="6858000"/>
                </a:lnTo>
                <a:lnTo>
                  <a:pt x="9381913" y="6682161"/>
                </a:lnTo>
                <a:cubicBezTo>
                  <a:pt x="9562370" y="5682269"/>
                  <a:pt x="9662159" y="4582945"/>
                  <a:pt x="9662159" y="3428999"/>
                </a:cubicBezTo>
                <a:cubicBezTo>
                  <a:pt x="9662159" y="2275053"/>
                  <a:pt x="9562370" y="1175729"/>
                  <a:pt x="9381913" y="175838"/>
                </a:cubicBezTo>
                <a:close/>
                <a:moveTo>
                  <a:pt x="0" y="0"/>
                </a:moveTo>
                <a:lnTo>
                  <a:pt x="2844006" y="0"/>
                </a:lnTo>
                <a:lnTo>
                  <a:pt x="2810086" y="175838"/>
                </a:lnTo>
                <a:cubicBezTo>
                  <a:pt x="2629628" y="1175729"/>
                  <a:pt x="2529839" y="2275053"/>
                  <a:pt x="2529839" y="3428999"/>
                </a:cubicBezTo>
                <a:cubicBezTo>
                  <a:pt x="2529839" y="4582945"/>
                  <a:pt x="2629628" y="5682269"/>
                  <a:pt x="2810086" y="6682161"/>
                </a:cubicBezTo>
                <a:lnTo>
                  <a:pt x="284400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>
              <a:alpha val="69000"/>
            </a:schemeClr>
          </a:solidFill>
          <a:effectLst>
            <a:outerShdw blurRad="228600" sx="95000" sy="95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7761556"/>
      </p:ext>
    </p:extLst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2">
            <a:extLst>
              <a:ext uri="{FF2B5EF4-FFF2-40B4-BE49-F238E27FC236}">
                <a16:creationId xmlns:a16="http://schemas.microsoft.com/office/drawing/2014/main" id="{3BC300BB-45E0-46E4-88F9-70DB0CF62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448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4" name="Picture Placeholder 2">
            <a:extLst>
              <a:ext uri="{FF2B5EF4-FFF2-40B4-BE49-F238E27FC236}">
                <a16:creationId xmlns:a16="http://schemas.microsoft.com/office/drawing/2014/main" id="{2F879030-C859-44B6-8706-7CB61DFB29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4448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5" name="Picture Placeholder 2">
            <a:extLst>
              <a:ext uri="{FF2B5EF4-FFF2-40B4-BE49-F238E27FC236}">
                <a16:creationId xmlns:a16="http://schemas.microsoft.com/office/drawing/2014/main" id="{9FC8204E-85C1-4C4D-8FC3-91677C51F1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53042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6" name="Picture Placeholder 2">
            <a:extLst>
              <a:ext uri="{FF2B5EF4-FFF2-40B4-BE49-F238E27FC236}">
                <a16:creationId xmlns:a16="http://schemas.microsoft.com/office/drawing/2014/main" id="{EDC82B00-6127-475E-AE9E-FE4B1502C8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353042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7" name="Picture Placeholder 2">
            <a:extLst>
              <a:ext uri="{FF2B5EF4-FFF2-40B4-BE49-F238E27FC236}">
                <a16:creationId xmlns:a16="http://schemas.microsoft.com/office/drawing/2014/main" id="{B78C42B6-18A6-4D2F-B8CF-72CEB22810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61652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8" name="Picture Placeholder 2">
            <a:extLst>
              <a:ext uri="{FF2B5EF4-FFF2-40B4-BE49-F238E27FC236}">
                <a16:creationId xmlns:a16="http://schemas.microsoft.com/office/drawing/2014/main" id="{60CE910A-9CE8-4ADC-B8F2-B71F875EE1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61652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9" name="Picture Placeholder 2">
            <a:extLst>
              <a:ext uri="{FF2B5EF4-FFF2-40B4-BE49-F238E27FC236}">
                <a16:creationId xmlns:a16="http://schemas.microsoft.com/office/drawing/2014/main" id="{09412528-7EA4-4933-A587-A17EB4BE3D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0247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0" name="Picture Placeholder 2">
            <a:extLst>
              <a:ext uri="{FF2B5EF4-FFF2-40B4-BE49-F238E27FC236}">
                <a16:creationId xmlns:a16="http://schemas.microsoft.com/office/drawing/2014/main" id="{7CCAC31D-A7DB-4FC8-BC0B-454740EFE2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370247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1" name="Picture Placeholder 2">
            <a:extLst>
              <a:ext uri="{FF2B5EF4-FFF2-40B4-BE49-F238E27FC236}">
                <a16:creationId xmlns:a16="http://schemas.microsoft.com/office/drawing/2014/main" id="{0A72E51A-142F-4CC4-AADE-7A63413E460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78893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2" name="Picture Placeholder 2">
            <a:extLst>
              <a:ext uri="{FF2B5EF4-FFF2-40B4-BE49-F238E27FC236}">
                <a16:creationId xmlns:a16="http://schemas.microsoft.com/office/drawing/2014/main" id="{A818373B-0BD9-40DD-BE47-1495536FE4B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878893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3" name="Picture Placeholder 2">
            <a:extLst>
              <a:ext uri="{FF2B5EF4-FFF2-40B4-BE49-F238E27FC236}">
                <a16:creationId xmlns:a16="http://schemas.microsoft.com/office/drawing/2014/main" id="{B9F84EE8-B1F0-42EB-A80D-230D6FA925C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387488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4" name="Picture Placeholder 2">
            <a:extLst>
              <a:ext uri="{FF2B5EF4-FFF2-40B4-BE49-F238E27FC236}">
                <a16:creationId xmlns:a16="http://schemas.microsoft.com/office/drawing/2014/main" id="{7FE910A3-0554-43C7-87FA-CAC654E846D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87488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5" name="Picture Placeholder 2">
            <a:extLst>
              <a:ext uri="{FF2B5EF4-FFF2-40B4-BE49-F238E27FC236}">
                <a16:creationId xmlns:a16="http://schemas.microsoft.com/office/drawing/2014/main" id="{B54F9030-04A0-4AF4-8A74-708F62C295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9896082" y="2205942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6" name="Picture Placeholder 2">
            <a:extLst>
              <a:ext uri="{FF2B5EF4-FFF2-40B4-BE49-F238E27FC236}">
                <a16:creationId xmlns:a16="http://schemas.microsoft.com/office/drawing/2014/main" id="{FEA1D6FD-5F32-4423-84A2-521AD8D55F3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6082" y="3714316"/>
            <a:ext cx="1451461" cy="14512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248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AAADDBC7-8731-4343-8E7C-D00C72435C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447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B37F61CF-B858-45D4-9D72-14E9E902AC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4447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0ED8BB2D-D9BD-464C-973A-AD5C581C22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06078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4" name="Picture Placeholder 2">
            <a:extLst>
              <a:ext uri="{FF2B5EF4-FFF2-40B4-BE49-F238E27FC236}">
                <a16:creationId xmlns:a16="http://schemas.microsoft.com/office/drawing/2014/main" id="{77227CC1-365E-4FDD-AAD1-28E3126EA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06078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E528BF55-D302-4254-A4B5-530548C2DC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67648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6" name="Picture Placeholder 2">
            <a:extLst>
              <a:ext uri="{FF2B5EF4-FFF2-40B4-BE49-F238E27FC236}">
                <a16:creationId xmlns:a16="http://schemas.microsoft.com/office/drawing/2014/main" id="{3345C8D4-23A7-430F-A63D-113B059E391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67648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7" name="Picture Placeholder 2">
            <a:extLst>
              <a:ext uri="{FF2B5EF4-FFF2-40B4-BE49-F238E27FC236}">
                <a16:creationId xmlns:a16="http://schemas.microsoft.com/office/drawing/2014/main" id="{93C2DAEF-C2AF-4EBE-843B-4EDAE7125BC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29278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E13E7EE0-DBF4-433A-8DBC-B2C4B8D7C00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9278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7AA14797-3ABB-4C22-85B3-367332609D8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891068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0" name="Picture Placeholder 2">
            <a:extLst>
              <a:ext uri="{FF2B5EF4-FFF2-40B4-BE49-F238E27FC236}">
                <a16:creationId xmlns:a16="http://schemas.microsoft.com/office/drawing/2014/main" id="{FE8130E1-9BC0-47C1-ABC4-7488EA59827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891068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1" name="Picture Placeholder 2">
            <a:extLst>
              <a:ext uri="{FF2B5EF4-FFF2-40B4-BE49-F238E27FC236}">
                <a16:creationId xmlns:a16="http://schemas.microsoft.com/office/drawing/2014/main" id="{0DAFB7CA-34AE-489D-8598-63966383491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652698" y="1952611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2" name="Picture Placeholder 2">
            <a:extLst>
              <a:ext uri="{FF2B5EF4-FFF2-40B4-BE49-F238E27FC236}">
                <a16:creationId xmlns:a16="http://schemas.microsoft.com/office/drawing/2014/main" id="{DAFFA6DA-D4B9-4A22-9F8D-46C698E03D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652698" y="3713977"/>
            <a:ext cx="1694854" cy="169464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575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4448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63581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2716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801849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44448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163581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482716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801849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120984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40117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759252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0078385" y="366494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0984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440117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759252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78385" y="2346017"/>
            <a:ext cx="1269167" cy="126897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>
            <a:innerShdw blurRad="1270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085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3">
            <a:extLst>
              <a:ext uri="{FF2B5EF4-FFF2-40B4-BE49-F238E27FC236}">
                <a16:creationId xmlns:a16="http://schemas.microsoft.com/office/drawing/2014/main" id="{6D7354D1-B4E7-45C1-A6A1-BC150CBFEC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29700" y="3263396"/>
            <a:ext cx="3162300" cy="3161812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7" name="espaço2">
            <a:extLst>
              <a:ext uri="{FF2B5EF4-FFF2-40B4-BE49-F238E27FC236}">
                <a16:creationId xmlns:a16="http://schemas.microsoft.com/office/drawing/2014/main" id="{62AC6874-1C5E-4A38-9894-A2DDBD4113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29700" y="0"/>
            <a:ext cx="3162300" cy="316181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espaço1">
            <a:extLst>
              <a:ext uri="{FF2B5EF4-FFF2-40B4-BE49-F238E27FC236}">
                <a16:creationId xmlns:a16="http://schemas.microsoft.com/office/drawing/2014/main" id="{04BBEB24-774B-4770-816F-E97ADC25C2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65800" y="0"/>
            <a:ext cx="3162300" cy="3161812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901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5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" name="Google Shape;210;p79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300" name="Google Shape;211;p79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1" name="Google Shape;212;p79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2" name="Google Shape;213;p79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3" name="Google Shape;214;p79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4" name="Google Shape;215;p79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5" name="Google Shape;216;p79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6" name="Google Shape;217;p79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7" name="Google Shape;218;p79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8" name="Google Shape;219;p79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9" name="Google Shape;220;p79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0" name="Google Shape;221;p79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1" name="Google Shape;222;p79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2" name="Google Shape;223;p79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3" name="Google Shape;224;p79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4" name="Google Shape;225;p79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5" name="Google Shape;226;p79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6" name="Google Shape;227;p79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7" name="Google Shape;228;p79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8" name="Google Shape;229;p79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9" name="Google Shape;230;p79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0" name="Google Shape;231;p79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1" name="Google Shape;232;p79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2" name="Google Shape;233;p79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3" name="Google Shape;234;p79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4" name="Google Shape;235;p79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326" name="Google Shape;236;p79" descr="Google Shape;236;p7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2832968"/>
      </p:ext>
    </p:extLst>
  </p:cSld>
  <p:clrMapOvr>
    <a:masterClrMapping/>
  </p:clrMapOvr>
  <p:transition spd="slow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ço6">
            <a:extLst>
              <a:ext uri="{FF2B5EF4-FFF2-40B4-BE49-F238E27FC236}">
                <a16:creationId xmlns:a16="http://schemas.microsoft.com/office/drawing/2014/main" id="{5CE94F9A-F9B9-4956-8DF2-C406C9139C1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125752" y="4355305"/>
            <a:ext cx="2058373" cy="2073802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11" name="espaço5">
            <a:extLst>
              <a:ext uri="{FF2B5EF4-FFF2-40B4-BE49-F238E27FC236}">
                <a16:creationId xmlns:a16="http://schemas.microsoft.com/office/drawing/2014/main" id="{E16B8E62-12EE-460D-9EDD-F620874FCB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17877" y="2173743"/>
            <a:ext cx="2074123" cy="207380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espaç4">
            <a:extLst>
              <a:ext uri="{FF2B5EF4-FFF2-40B4-BE49-F238E27FC236}">
                <a16:creationId xmlns:a16="http://schemas.microsoft.com/office/drawing/2014/main" id="{94612053-4137-4DF4-B3C3-A4C976B5C4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43797" y="2173743"/>
            <a:ext cx="2074123" cy="2073802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9" name="espaço3">
            <a:extLst>
              <a:ext uri="{FF2B5EF4-FFF2-40B4-BE49-F238E27FC236}">
                <a16:creationId xmlns:a16="http://schemas.microsoft.com/office/drawing/2014/main" id="{BBB741A0-109F-4818-9676-A167F8AB27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7877" y="0"/>
            <a:ext cx="2074123" cy="207380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espaço2">
            <a:extLst>
              <a:ext uri="{FF2B5EF4-FFF2-40B4-BE49-F238E27FC236}">
                <a16:creationId xmlns:a16="http://schemas.microsoft.com/office/drawing/2014/main" id="{EADEFD96-9A4E-4646-9AC0-47E4A17799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43797" y="0"/>
            <a:ext cx="2074123" cy="207380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espaço1">
            <a:extLst>
              <a:ext uri="{FF2B5EF4-FFF2-40B4-BE49-F238E27FC236}">
                <a16:creationId xmlns:a16="http://schemas.microsoft.com/office/drawing/2014/main" id="{0BB271EB-3A79-4F91-B72D-B12F9FEA25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85467" y="0"/>
            <a:ext cx="2058373" cy="2073802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217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 animBg="1"/>
      <p:bldP spid="19" grpId="0" animBg="1"/>
      <p:bldP spid="9" grpId="0" animBg="1"/>
      <p:bldP spid="10" grpId="0" animBg="1"/>
      <p:bldP spid="18" grpId="0" animBg="1"/>
    </p:bld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team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ço10">
            <a:extLst>
              <a:ext uri="{FF2B5EF4-FFF2-40B4-BE49-F238E27FC236}">
                <a16:creationId xmlns:a16="http://schemas.microsoft.com/office/drawing/2014/main" id="{B90BA481-0E87-416D-AC04-DD35D7B9428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671357" y="4893167"/>
            <a:ext cx="1520643" cy="1532041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25" name="espaço9">
            <a:extLst>
              <a:ext uri="{FF2B5EF4-FFF2-40B4-BE49-F238E27FC236}">
                <a16:creationId xmlns:a16="http://schemas.microsoft.com/office/drawing/2014/main" id="{FDD406EB-DD58-4182-BBED-A1111E6B4E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59721" y="3261991"/>
            <a:ext cx="1532279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6" name="espaço8">
            <a:extLst>
              <a:ext uri="{FF2B5EF4-FFF2-40B4-BE49-F238E27FC236}">
                <a16:creationId xmlns:a16="http://schemas.microsoft.com/office/drawing/2014/main" id="{9DC515EB-94F4-48E0-85BF-13DE3FBB3D3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015634" y="3261630"/>
            <a:ext cx="1534027" cy="1532041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23" name="espaço7">
            <a:extLst>
              <a:ext uri="{FF2B5EF4-FFF2-40B4-BE49-F238E27FC236}">
                <a16:creationId xmlns:a16="http://schemas.microsoft.com/office/drawing/2014/main" id="{E7693D17-C127-4CC3-A6F1-FC473B01C8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59721" y="1630816"/>
            <a:ext cx="1532279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espaço6">
            <a:extLst>
              <a:ext uri="{FF2B5EF4-FFF2-40B4-BE49-F238E27FC236}">
                <a16:creationId xmlns:a16="http://schemas.microsoft.com/office/drawing/2014/main" id="{84CF8936-5A59-4CC4-9D86-C6AA79373F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5633" y="1630816"/>
            <a:ext cx="1532279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5" name="espaço5">
            <a:extLst>
              <a:ext uri="{FF2B5EF4-FFF2-40B4-BE49-F238E27FC236}">
                <a16:creationId xmlns:a16="http://schemas.microsoft.com/office/drawing/2014/main" id="{0DB75E0B-B74D-4BB0-97FC-D6E3B024B18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371546" y="1630816"/>
            <a:ext cx="1553227" cy="1532041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20" name="espaço4">
            <a:extLst>
              <a:ext uri="{FF2B5EF4-FFF2-40B4-BE49-F238E27FC236}">
                <a16:creationId xmlns:a16="http://schemas.microsoft.com/office/drawing/2014/main" id="{19A9F300-3937-4803-A966-0E5625715E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59721" y="1"/>
            <a:ext cx="1532279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espaço3">
            <a:extLst>
              <a:ext uri="{FF2B5EF4-FFF2-40B4-BE49-F238E27FC236}">
                <a16:creationId xmlns:a16="http://schemas.microsoft.com/office/drawing/2014/main" id="{12F157D0-5515-4E60-832F-4B07774E6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15633" y="1"/>
            <a:ext cx="1532279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espaço2">
            <a:extLst>
              <a:ext uri="{FF2B5EF4-FFF2-40B4-BE49-F238E27FC236}">
                <a16:creationId xmlns:a16="http://schemas.microsoft.com/office/drawing/2014/main" id="{385CF4AF-0BFF-4430-AC8E-BF67AF8C4E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71545" y="1"/>
            <a:ext cx="1553227" cy="153204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4" name="espaço1">
            <a:extLst>
              <a:ext uri="{FF2B5EF4-FFF2-40B4-BE49-F238E27FC236}">
                <a16:creationId xmlns:a16="http://schemas.microsoft.com/office/drawing/2014/main" id="{1C0ECCE2-FE3E-4628-B0A7-05B3E64AC6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37975" y="0"/>
            <a:ext cx="1520643" cy="1532041"/>
          </a:xfrm>
          <a:custGeom>
            <a:avLst/>
            <a:gdLst>
              <a:gd name="connsiteX0" fmla="*/ 0 w 4743450"/>
              <a:gd name="connsiteY0" fmla="*/ 0 h 4743449"/>
              <a:gd name="connsiteX1" fmla="*/ 4743450 w 4743450"/>
              <a:gd name="connsiteY1" fmla="*/ 0 h 4743449"/>
              <a:gd name="connsiteX2" fmla="*/ 4743450 w 4743450"/>
              <a:gd name="connsiteY2" fmla="*/ 4743449 h 4743449"/>
              <a:gd name="connsiteX3" fmla="*/ 790590 w 4743450"/>
              <a:gd name="connsiteY3" fmla="*/ 4743449 h 4743449"/>
              <a:gd name="connsiteX4" fmla="*/ 0 w 4743450"/>
              <a:gd name="connsiteY4" fmla="*/ 3952859 h 4743449"/>
              <a:gd name="connsiteX5" fmla="*/ 0 w 4743450"/>
              <a:gd name="connsiteY5" fmla="*/ 0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3450" h="4743449">
                <a:moveTo>
                  <a:pt x="0" y="0"/>
                </a:moveTo>
                <a:lnTo>
                  <a:pt x="4743450" y="0"/>
                </a:lnTo>
                <a:lnTo>
                  <a:pt x="4743450" y="4743449"/>
                </a:lnTo>
                <a:lnTo>
                  <a:pt x="790590" y="4743449"/>
                </a:lnTo>
                <a:cubicBezTo>
                  <a:pt x="353959" y="4743449"/>
                  <a:pt x="0" y="4389490"/>
                  <a:pt x="0" y="39528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>
            <a:outerShdw blurRad="254000" dist="190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8091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5" grpId="0" animBg="1"/>
      <p:bldP spid="36" grpId="0" animBg="1"/>
      <p:bldP spid="23" grpId="0" animBg="1"/>
      <p:bldP spid="24" grpId="0" animBg="1"/>
      <p:bldP spid="35" grpId="0" animBg="1"/>
      <p:bldP spid="20" grpId="0" animBg="1"/>
      <p:bldP spid="21" grpId="0" animBg="1"/>
      <p:bldP spid="22" grpId="0" animBg="1"/>
      <p:bldP spid="34" grpId="0" animBg="1"/>
    </p:bld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ion slide_1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4064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064000" y="1"/>
            <a:ext cx="4064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28000" y="1"/>
            <a:ext cx="4064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185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</p:bld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ion slide_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3048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048000" y="1"/>
            <a:ext cx="3048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0" y="1"/>
            <a:ext cx="3048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44000" y="1"/>
            <a:ext cx="30480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358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</p:bld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ion slide_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24384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38400" y="1"/>
            <a:ext cx="24384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876800" y="1"/>
            <a:ext cx="24384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15200" y="1"/>
            <a:ext cx="24384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53600" y="1"/>
            <a:ext cx="2438400" cy="546015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79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  <p:bldP spid="18" grpId="0" animBg="1"/>
    </p:bld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o1">
            <a:extLst>
              <a:ext uri="{FF2B5EF4-FFF2-40B4-BE49-F238E27FC236}">
                <a16:creationId xmlns:a16="http://schemas.microsoft.com/office/drawing/2014/main" id="{246F865C-348F-48A7-8F26-0CC30AB052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20885780">
            <a:off x="950835" y="19106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28" name="espaco2">
            <a:extLst>
              <a:ext uri="{FF2B5EF4-FFF2-40B4-BE49-F238E27FC236}">
                <a16:creationId xmlns:a16="http://schemas.microsoft.com/office/drawing/2014/main" id="{0E456D8A-DA00-4E19-93C0-DCA554BA35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20885780">
            <a:off x="3719952" y="19106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29" name="espaco3">
            <a:extLst>
              <a:ext uri="{FF2B5EF4-FFF2-40B4-BE49-F238E27FC236}">
                <a16:creationId xmlns:a16="http://schemas.microsoft.com/office/drawing/2014/main" id="{CFC1D2D7-03F2-4433-90EB-37019DD19E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 rot="20885780">
            <a:off x="6483417" y="19106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0" name="espaco4">
            <a:extLst>
              <a:ext uri="{FF2B5EF4-FFF2-40B4-BE49-F238E27FC236}">
                <a16:creationId xmlns:a16="http://schemas.microsoft.com/office/drawing/2014/main" id="{E9975EFE-3A00-479A-B10A-1CCC1F8F90F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20885780">
            <a:off x="9252534" y="19106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1" name="espaco5">
            <a:extLst>
              <a:ext uri="{FF2B5EF4-FFF2-40B4-BE49-F238E27FC236}">
                <a16:creationId xmlns:a16="http://schemas.microsoft.com/office/drawing/2014/main" id="{AB0613D3-84CC-4E94-8ECD-E35E1CB86C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 rot="20885780">
            <a:off x="906407" y="2081141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2" name="espaco6">
            <a:extLst>
              <a:ext uri="{FF2B5EF4-FFF2-40B4-BE49-F238E27FC236}">
                <a16:creationId xmlns:a16="http://schemas.microsoft.com/office/drawing/2014/main" id="{5B9A4283-AF29-40CA-85E1-E43D349E67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 rot="20885780">
            <a:off x="3675523" y="2081141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3" name="espaco7">
            <a:extLst>
              <a:ext uri="{FF2B5EF4-FFF2-40B4-BE49-F238E27FC236}">
                <a16:creationId xmlns:a16="http://schemas.microsoft.com/office/drawing/2014/main" id="{49E044D2-2599-47D6-A790-30496190893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 rot="20885780">
            <a:off x="6438989" y="2081141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34" name="espaco8">
            <a:extLst>
              <a:ext uri="{FF2B5EF4-FFF2-40B4-BE49-F238E27FC236}">
                <a16:creationId xmlns:a16="http://schemas.microsoft.com/office/drawing/2014/main" id="{02D9349B-10F0-4444-AE59-CD09547E5D9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 rot="20885780">
            <a:off x="9208105" y="2081141"/>
            <a:ext cx="1982259" cy="1966534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 b="1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634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o1">
            <a:extLst>
              <a:ext uri="{FF2B5EF4-FFF2-40B4-BE49-F238E27FC236}">
                <a16:creationId xmlns:a16="http://schemas.microsoft.com/office/drawing/2014/main" id="{3E933553-FABC-4648-A7F0-B99E9148E1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20885780">
            <a:off x="77463" y="79317"/>
            <a:ext cx="3796156" cy="3765173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905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8" name="espaco2">
            <a:extLst>
              <a:ext uri="{FF2B5EF4-FFF2-40B4-BE49-F238E27FC236}">
                <a16:creationId xmlns:a16="http://schemas.microsoft.com/office/drawing/2014/main" id="{DDA1EC08-001A-447E-ABAB-3B36EA0CFC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20885780">
            <a:off x="2843753" y="79317"/>
            <a:ext cx="3796156" cy="3765173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905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9" name="espaco3">
            <a:extLst>
              <a:ext uri="{FF2B5EF4-FFF2-40B4-BE49-F238E27FC236}">
                <a16:creationId xmlns:a16="http://schemas.microsoft.com/office/drawing/2014/main" id="{D5BD9486-1BAF-41E9-8B3A-9C95A9631B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 rot="20885780">
            <a:off x="5619293" y="79317"/>
            <a:ext cx="3796156" cy="3765173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905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20" name="espaco4">
            <a:extLst>
              <a:ext uri="{FF2B5EF4-FFF2-40B4-BE49-F238E27FC236}">
                <a16:creationId xmlns:a16="http://schemas.microsoft.com/office/drawing/2014/main" id="{45CCC523-81E4-4297-AFFB-DD1E29A2700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20885780">
            <a:off x="8385583" y="79316"/>
            <a:ext cx="3796156" cy="3765173"/>
          </a:xfrm>
          <a:custGeom>
            <a:avLst/>
            <a:gdLst>
              <a:gd name="connsiteX0" fmla="*/ 194214 w 2717800"/>
              <a:gd name="connsiteY0" fmla="*/ 0 h 2717800"/>
              <a:gd name="connsiteX1" fmla="*/ 2523586 w 2717800"/>
              <a:gd name="connsiteY1" fmla="*/ 0 h 2717800"/>
              <a:gd name="connsiteX2" fmla="*/ 2717800 w 2717800"/>
              <a:gd name="connsiteY2" fmla="*/ 194214 h 2717800"/>
              <a:gd name="connsiteX3" fmla="*/ 2717800 w 2717800"/>
              <a:gd name="connsiteY3" fmla="*/ 2523586 h 2717800"/>
              <a:gd name="connsiteX4" fmla="*/ 2523586 w 2717800"/>
              <a:gd name="connsiteY4" fmla="*/ 2717800 h 2717800"/>
              <a:gd name="connsiteX5" fmla="*/ 194214 w 2717800"/>
              <a:gd name="connsiteY5" fmla="*/ 2717800 h 2717800"/>
              <a:gd name="connsiteX6" fmla="*/ 0 w 2717800"/>
              <a:gd name="connsiteY6" fmla="*/ 2523586 h 2717800"/>
              <a:gd name="connsiteX7" fmla="*/ 0 w 2717800"/>
              <a:gd name="connsiteY7" fmla="*/ 194214 h 2717800"/>
              <a:gd name="connsiteX8" fmla="*/ 194214 w 2717800"/>
              <a:gd name="connsiteY8" fmla="*/ 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800" h="2717800">
                <a:moveTo>
                  <a:pt x="194214" y="0"/>
                </a:moveTo>
                <a:lnTo>
                  <a:pt x="2523586" y="0"/>
                </a:lnTo>
                <a:cubicBezTo>
                  <a:pt x="2630847" y="0"/>
                  <a:pt x="2717800" y="86953"/>
                  <a:pt x="2717800" y="194214"/>
                </a:cubicBezTo>
                <a:lnTo>
                  <a:pt x="2717800" y="2523586"/>
                </a:lnTo>
                <a:cubicBezTo>
                  <a:pt x="2717800" y="2630847"/>
                  <a:pt x="2630847" y="2717800"/>
                  <a:pt x="2523586" y="2717800"/>
                </a:cubicBezTo>
                <a:lnTo>
                  <a:pt x="194214" y="2717800"/>
                </a:lnTo>
                <a:cubicBezTo>
                  <a:pt x="86953" y="2717800"/>
                  <a:pt x="0" y="2630847"/>
                  <a:pt x="0" y="2523586"/>
                </a:cubicBezTo>
                <a:lnTo>
                  <a:pt x="0" y="194214"/>
                </a:lnTo>
                <a:cubicBezTo>
                  <a:pt x="0" y="86953"/>
                  <a:pt x="86953" y="0"/>
                  <a:pt x="19421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905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8727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>
            <a:extLst>
              <a:ext uri="{FF2B5EF4-FFF2-40B4-BE49-F238E27FC236}">
                <a16:creationId xmlns:a16="http://schemas.microsoft.com/office/drawing/2014/main" id="{2B5C439F-5AFE-FE46-8DC0-AD0C919F8E82}"/>
              </a:ext>
            </a:extLst>
          </p:cNvPr>
          <p:cNvSpPr/>
          <p:nvPr userDrawn="1"/>
        </p:nvSpPr>
        <p:spPr>
          <a:xfrm>
            <a:off x="2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1" name="espaco2">
            <a:extLst>
              <a:ext uri="{FF2B5EF4-FFF2-40B4-BE49-F238E27FC236}">
                <a16:creationId xmlns:a16="http://schemas.microsoft.com/office/drawing/2014/main" id="{B3AFB208-ACE0-46D9-993B-C65ADBAF2C4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62514" y="1768041"/>
            <a:ext cx="3467410" cy="3468111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9" name="espaco1">
            <a:extLst>
              <a:ext uri="{FF2B5EF4-FFF2-40B4-BE49-F238E27FC236}">
                <a16:creationId xmlns:a16="http://schemas.microsoft.com/office/drawing/2014/main" id="{8A11E28F-964A-40FE-AD22-0A9113ADCC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63127" y="872181"/>
            <a:ext cx="2726763" cy="2727314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0" name="Forma Livre 9">
            <a:extLst>
              <a:ext uri="{FF2B5EF4-FFF2-40B4-BE49-F238E27FC236}">
                <a16:creationId xmlns:a16="http://schemas.microsoft.com/office/drawing/2014/main" id="{94BFD261-E33E-B64E-9194-56E7E4BEA60A}"/>
              </a:ext>
            </a:extLst>
          </p:cNvPr>
          <p:cNvSpPr/>
          <p:nvPr userDrawn="1"/>
        </p:nvSpPr>
        <p:spPr>
          <a:xfrm rot="545754">
            <a:off x="9581841" y="5162430"/>
            <a:ext cx="2710511" cy="1921903"/>
          </a:xfrm>
          <a:custGeom>
            <a:avLst/>
            <a:gdLst>
              <a:gd name="connsiteX0" fmla="*/ 2223686 w 2710511"/>
              <a:gd name="connsiteY0" fmla="*/ 30417 h 1921903"/>
              <a:gd name="connsiteX1" fmla="*/ 2472289 w 2710511"/>
              <a:gd name="connsiteY1" fmla="*/ 0 h 1921903"/>
              <a:gd name="connsiteX2" fmla="*/ 2710511 w 2710511"/>
              <a:gd name="connsiteY2" fmla="*/ 1487948 h 1921903"/>
              <a:gd name="connsiteX3" fmla="*/ 0 w 2710511"/>
              <a:gd name="connsiteY3" fmla="*/ 1921903 h 1921903"/>
              <a:gd name="connsiteX4" fmla="*/ 12269 w 2710511"/>
              <a:gd name="connsiteY4" fmla="*/ 1848166 h 1921903"/>
              <a:gd name="connsiteX5" fmla="*/ 2223686 w 2710511"/>
              <a:gd name="connsiteY5" fmla="*/ 30417 h 1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0511" h="1921903">
                <a:moveTo>
                  <a:pt x="2223686" y="30417"/>
                </a:moveTo>
                <a:lnTo>
                  <a:pt x="2472289" y="0"/>
                </a:lnTo>
                <a:lnTo>
                  <a:pt x="2710511" y="1487948"/>
                </a:lnTo>
                <a:lnTo>
                  <a:pt x="0" y="1921903"/>
                </a:lnTo>
                <a:lnTo>
                  <a:pt x="12269" y="1848166"/>
                </a:lnTo>
                <a:cubicBezTo>
                  <a:pt x="215209" y="937359"/>
                  <a:pt x="1097359" y="215190"/>
                  <a:pt x="2223686" y="30417"/>
                </a:cubicBezTo>
                <a:close/>
              </a:path>
            </a:pathLst>
          </a:custGeom>
          <a:gradFill>
            <a:gsLst>
              <a:gs pos="33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79856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>
            <a:extLst>
              <a:ext uri="{FF2B5EF4-FFF2-40B4-BE49-F238E27FC236}">
                <a16:creationId xmlns:a16="http://schemas.microsoft.com/office/drawing/2014/main" id="{8859FC1D-4272-AE99-E422-D0DE82A38181}"/>
              </a:ext>
            </a:extLst>
          </p:cNvPr>
          <p:cNvSpPr/>
          <p:nvPr userDrawn="1"/>
        </p:nvSpPr>
        <p:spPr>
          <a:xfrm>
            <a:off x="2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5" name="Forma Livre 4">
            <a:extLst>
              <a:ext uri="{FF2B5EF4-FFF2-40B4-BE49-F238E27FC236}">
                <a16:creationId xmlns:a16="http://schemas.microsoft.com/office/drawing/2014/main" id="{D5BB9DC4-54CF-4030-E5E7-5DE4D3CB5F7D}"/>
              </a:ext>
            </a:extLst>
          </p:cNvPr>
          <p:cNvSpPr/>
          <p:nvPr userDrawn="1"/>
        </p:nvSpPr>
        <p:spPr>
          <a:xfrm rot="545754">
            <a:off x="9581841" y="5162430"/>
            <a:ext cx="2710511" cy="1921903"/>
          </a:xfrm>
          <a:custGeom>
            <a:avLst/>
            <a:gdLst>
              <a:gd name="connsiteX0" fmla="*/ 2223686 w 2710511"/>
              <a:gd name="connsiteY0" fmla="*/ 30417 h 1921903"/>
              <a:gd name="connsiteX1" fmla="*/ 2472289 w 2710511"/>
              <a:gd name="connsiteY1" fmla="*/ 0 h 1921903"/>
              <a:gd name="connsiteX2" fmla="*/ 2710511 w 2710511"/>
              <a:gd name="connsiteY2" fmla="*/ 1487948 h 1921903"/>
              <a:gd name="connsiteX3" fmla="*/ 0 w 2710511"/>
              <a:gd name="connsiteY3" fmla="*/ 1921903 h 1921903"/>
              <a:gd name="connsiteX4" fmla="*/ 12269 w 2710511"/>
              <a:gd name="connsiteY4" fmla="*/ 1848166 h 1921903"/>
              <a:gd name="connsiteX5" fmla="*/ 2223686 w 2710511"/>
              <a:gd name="connsiteY5" fmla="*/ 30417 h 1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0511" h="1921903">
                <a:moveTo>
                  <a:pt x="2223686" y="30417"/>
                </a:moveTo>
                <a:lnTo>
                  <a:pt x="2472289" y="0"/>
                </a:lnTo>
                <a:lnTo>
                  <a:pt x="2710511" y="1487948"/>
                </a:lnTo>
                <a:lnTo>
                  <a:pt x="0" y="1921903"/>
                </a:lnTo>
                <a:lnTo>
                  <a:pt x="12269" y="1848166"/>
                </a:lnTo>
                <a:cubicBezTo>
                  <a:pt x="215209" y="937359"/>
                  <a:pt x="1097359" y="215190"/>
                  <a:pt x="2223686" y="30417"/>
                </a:cubicBezTo>
                <a:close/>
              </a:path>
            </a:pathLst>
          </a:custGeom>
          <a:gradFill>
            <a:gsLst>
              <a:gs pos="33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9" name="espaco1">
            <a:extLst>
              <a:ext uri="{FF2B5EF4-FFF2-40B4-BE49-F238E27FC236}">
                <a16:creationId xmlns:a16="http://schemas.microsoft.com/office/drawing/2014/main" id="{8AF12780-FFC7-44B2-B62F-74526F8395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9277" y="613297"/>
            <a:ext cx="2632208" cy="2632741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0" name="espaco2">
            <a:extLst>
              <a:ext uri="{FF2B5EF4-FFF2-40B4-BE49-F238E27FC236}">
                <a16:creationId xmlns:a16="http://schemas.microsoft.com/office/drawing/2014/main" id="{81951F87-79D9-4A44-8F8D-EC4272D083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03873" y="1994499"/>
            <a:ext cx="2387023" cy="2398688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1" name="espaco3">
            <a:extLst>
              <a:ext uri="{FF2B5EF4-FFF2-40B4-BE49-F238E27FC236}">
                <a16:creationId xmlns:a16="http://schemas.microsoft.com/office/drawing/2014/main" id="{CB5286E7-76A1-42AD-8F62-7235A70AA1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779" y="3890207"/>
            <a:ext cx="2098832" cy="2099256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505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34042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6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238;p80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334" name="Google Shape;239;p80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5" name="Google Shape;240;p80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6" name="Google Shape;241;p80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7" name="Google Shape;242;p80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8" name="Google Shape;243;p80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9" name="Google Shape;244;p80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0" name="Google Shape;245;p80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1" name="Google Shape;246;p80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2" name="Google Shape;247;p80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3" name="Google Shape;248;p80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4" name="Google Shape;249;p80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5" name="Google Shape;250;p80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6" name="Google Shape;251;p80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7" name="Google Shape;252;p80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8" name="Google Shape;253;p80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9" name="Google Shape;254;p80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0" name="Google Shape;255;p80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1" name="Google Shape;256;p80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2" name="Google Shape;257;p80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3" name="Google Shape;258;p80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4" name="Google Shape;259;p80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5" name="Google Shape;260;p80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6" name="Google Shape;261;p80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7" name="Google Shape;262;p80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8" name="Google Shape;263;p80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360" name="Google Shape;264;p80" descr="Google Shape;264;p8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275091"/>
      </p:ext>
    </p:extLst>
  </p:cSld>
  <p:clrMapOvr>
    <a:masterClrMapping/>
  </p:clrMapOvr>
  <p:transition spd="slow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 hidden="1">
            <a:extLst>
              <a:ext uri="{FF2B5EF4-FFF2-40B4-BE49-F238E27FC236}">
                <a16:creationId xmlns:a16="http://schemas.microsoft.com/office/drawing/2014/main" id="{C204D835-17C7-5C42-A880-F7BCC5761A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206678" y="4436203"/>
            <a:ext cx="2793937" cy="2793937"/>
          </a:xfrm>
          <a:prstGeom prst="rect">
            <a:avLst/>
          </a:prstGeom>
        </p:spPr>
      </p:pic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FE174152-98C7-2341-A623-C849078FA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449868" y="0"/>
            <a:ext cx="12191990" cy="6858000"/>
          </a:xfrm>
          <a:prstGeom prst="rect">
            <a:avLst/>
          </a:prstGeom>
          <a:solidFill>
            <a:schemeClr val="accent2">
              <a:alpha val="48137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570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3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48086 0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a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D9F7B5F0-F16D-084A-A17E-3644FCADD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alpha val="6205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2828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a foto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D9F7B5F0-F16D-084A-A17E-3644FCADD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>
              <a:alpha val="6205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43376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eslizante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9ECAFADD-465A-EA43-A9F0-CBBB87379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12192000" cy="6858000"/>
          </a:xfrm>
          <a:prstGeom prst="rect">
            <a:avLst/>
          </a:prstGeom>
          <a:solidFill>
            <a:schemeClr val="accent2">
              <a:alpha val="61029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463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0 L -0.5 0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 MockUp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la"/>
          <p:cNvSpPr>
            <a:spLocks noGrp="1"/>
          </p:cNvSpPr>
          <p:nvPr>
            <p:ph type="pic" sz="quarter" idx="10"/>
          </p:nvPr>
        </p:nvSpPr>
        <p:spPr>
          <a:xfrm>
            <a:off x="8512438" y="825586"/>
            <a:ext cx="2521981" cy="5349731"/>
          </a:xfrm>
          <a:custGeom>
            <a:avLst/>
            <a:gdLst>
              <a:gd name="connsiteX0" fmla="*/ 404627 w 3782972"/>
              <a:gd name="connsiteY0" fmla="*/ 0 h 8025835"/>
              <a:gd name="connsiteX1" fmla="*/ 3378345 w 3782972"/>
              <a:gd name="connsiteY1" fmla="*/ 0 h 8025835"/>
              <a:gd name="connsiteX2" fmla="*/ 3782972 w 3782972"/>
              <a:gd name="connsiteY2" fmla="*/ 404627 h 8025835"/>
              <a:gd name="connsiteX3" fmla="*/ 3782972 w 3782972"/>
              <a:gd name="connsiteY3" fmla="*/ 7621208 h 8025835"/>
              <a:gd name="connsiteX4" fmla="*/ 3378345 w 3782972"/>
              <a:gd name="connsiteY4" fmla="*/ 8025835 h 8025835"/>
              <a:gd name="connsiteX5" fmla="*/ 404627 w 3782972"/>
              <a:gd name="connsiteY5" fmla="*/ 8025835 h 8025835"/>
              <a:gd name="connsiteX6" fmla="*/ 0 w 3782972"/>
              <a:gd name="connsiteY6" fmla="*/ 7621208 h 8025835"/>
              <a:gd name="connsiteX7" fmla="*/ 0 w 3782972"/>
              <a:gd name="connsiteY7" fmla="*/ 404627 h 8025835"/>
              <a:gd name="connsiteX8" fmla="*/ 404627 w 3782972"/>
              <a:gd name="connsiteY8" fmla="*/ 0 h 802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2972" h="8025835">
                <a:moveTo>
                  <a:pt x="404627" y="0"/>
                </a:moveTo>
                <a:lnTo>
                  <a:pt x="3378345" y="0"/>
                </a:lnTo>
                <a:cubicBezTo>
                  <a:pt x="3601814" y="0"/>
                  <a:pt x="3782972" y="181158"/>
                  <a:pt x="3782972" y="404627"/>
                </a:cubicBezTo>
                <a:lnTo>
                  <a:pt x="3782972" y="7621208"/>
                </a:lnTo>
                <a:cubicBezTo>
                  <a:pt x="3782972" y="7844677"/>
                  <a:pt x="3601814" y="8025835"/>
                  <a:pt x="3378345" y="8025835"/>
                </a:cubicBezTo>
                <a:lnTo>
                  <a:pt x="404627" y="8025835"/>
                </a:lnTo>
                <a:cubicBezTo>
                  <a:pt x="181158" y="8025835"/>
                  <a:pt x="0" y="7844677"/>
                  <a:pt x="0" y="7621208"/>
                </a:cubicBezTo>
                <a:lnTo>
                  <a:pt x="0" y="404627"/>
                </a:lnTo>
                <a:cubicBezTo>
                  <a:pt x="0" y="181158"/>
                  <a:pt x="181158" y="0"/>
                  <a:pt x="40462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547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 MockUp 04">
    <p:bg>
      <p:bgPr>
        <a:gradFill flip="none" rotWithShape="1">
          <a:gsLst>
            <a:gs pos="76000">
              <a:srgbClr val="D3B078"/>
            </a:gs>
            <a:gs pos="40000">
              <a:schemeClr val="accent2"/>
            </a:gs>
            <a:gs pos="0">
              <a:schemeClr val="accent3"/>
            </a:gs>
            <a:gs pos="98000">
              <a:schemeClr val="accent3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pic" sz="quarter" idx="10"/>
          </p:nvPr>
        </p:nvSpPr>
        <p:spPr>
          <a:xfrm>
            <a:off x="5306535" y="2084425"/>
            <a:ext cx="6152055" cy="3503025"/>
          </a:xfrm>
          <a:custGeom>
            <a:avLst/>
            <a:gdLst>
              <a:gd name="connsiteX0" fmla="*/ 4234 w 5219"/>
              <a:gd name="connsiteY0" fmla="*/ 4234 w 5219"/>
              <a:gd name="connsiteX1" fmla="*/ 4234 w 5219"/>
              <a:gd name="connsiteY1" fmla="*/ 4234 w 5219"/>
              <a:gd name="connsiteX2" fmla="*/ 4234 w 5219"/>
              <a:gd name="connsiteY2" fmla="*/ 4234 w 5219"/>
              <a:gd name="connsiteX3" fmla="*/ 4234 w 5219"/>
              <a:gd name="connsiteY3" fmla="*/ 4234 w 5219"/>
              <a:gd name="connsiteX4" fmla="*/ 4234 w 5219"/>
              <a:gd name="connsiteY4" fmla="*/ 4234 w 5219"/>
              <a:gd name="connsiteX5" fmla="*/ 4234 w 5219"/>
              <a:gd name="connsiteY5" fmla="*/ 4234 w 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2150" h="5419725">
                <a:moveTo>
                  <a:pt x="0" y="0"/>
                </a:moveTo>
                <a:lnTo>
                  <a:pt x="9582150" y="0"/>
                </a:lnTo>
                <a:lnTo>
                  <a:pt x="9582150" y="5244317"/>
                </a:lnTo>
                <a:cubicBezTo>
                  <a:pt x="9582150" y="5341192"/>
                  <a:pt x="9503617" y="5419725"/>
                  <a:pt x="9406742" y="5419725"/>
                </a:cubicBezTo>
                <a:lnTo>
                  <a:pt x="175408" y="5419725"/>
                </a:lnTo>
                <a:cubicBezTo>
                  <a:pt x="78533" y="5419725"/>
                  <a:pt x="0" y="5341192"/>
                  <a:pt x="0" y="5244317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outerShdw blurRad="698500" dist="482600" dir="5400000" sx="97000" sy="97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90006"/>
      </p:ext>
    </p:extLst>
  </p:cSld>
  <p:clrMapOvr>
    <a:masterClrMapping/>
  </p:clrMapOvr>
  <p:transition spd="slow"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 Escritó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id="{D9F7B5F0-F16D-084A-A17E-3644FCADD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pattFill prst="pct70">
            <a:fgClr>
              <a:schemeClr val="tx1">
                <a:lumMod val="75000"/>
                <a:lumOff val="25000"/>
              </a:schemeClr>
            </a:fgClr>
            <a:bgClr>
              <a:schemeClr val="accent2"/>
            </a:bgClr>
          </a:pattFill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98A73BED-EEC8-7346-8469-9EE5F346A0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3626" y="1824469"/>
            <a:ext cx="10764000" cy="4271057"/>
          </a:xfrm>
          <a:prstGeom prst="rect">
            <a:avLst/>
          </a:prstGeom>
          <a:solidFill>
            <a:schemeClr val="accent2">
              <a:alpha val="29000"/>
            </a:schemeClr>
          </a:solidFill>
          <a:effectLst>
            <a:innerShdw blurRad="127000">
              <a:prstClr val="black">
                <a:alpha val="70000"/>
              </a:prstClr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Imagem 4">
            <a:extLst>
              <a:ext uri="{FF2B5EF4-FFF2-40B4-BE49-F238E27FC236}">
                <a16:creationId xmlns:a16="http://schemas.microsoft.com/office/drawing/2014/main" id="{672C383D-F4A0-0744-B82D-79F5793D47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65382" y="370390"/>
            <a:ext cx="3912244" cy="5725135"/>
          </a:xfrm>
          <a:prstGeom prst="rect">
            <a:avLst/>
          </a:prstGeom>
          <a:solidFill>
            <a:schemeClr val="accent3">
              <a:alpha val="29000"/>
            </a:schemeClr>
          </a:solid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9541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GPD ZOOM">
    <p:bg>
      <p:bgPr>
        <a:gradFill flip="none" rotWithShape="1">
          <a:gsLst>
            <a:gs pos="58000">
              <a:schemeClr val="tx1">
                <a:lumMod val="65000"/>
                <a:lumOff val="35000"/>
              </a:schemeClr>
            </a:gs>
            <a:gs pos="0">
              <a:schemeClr val="tx1">
                <a:lumMod val="95000"/>
                <a:lumOff val="5000"/>
              </a:schemeClr>
            </a:gs>
            <a:gs pos="99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6">
            <a:extLst>
              <a:ext uri="{FF2B5EF4-FFF2-40B4-BE49-F238E27FC236}">
                <a16:creationId xmlns:a16="http://schemas.microsoft.com/office/drawing/2014/main" id="{DEE49F75-9664-4320-BCE8-4E29CEB8423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152020" y="1460488"/>
            <a:ext cx="3887960" cy="3937024"/>
          </a:xfrm>
          <a:prstGeom prst="ellipse">
            <a:avLst/>
          </a:prstGeom>
          <a:solidFill>
            <a:schemeClr val="accent2">
              <a:alpha val="77658"/>
            </a:schemeClr>
          </a:solidFill>
          <a:ln w="317500">
            <a:noFill/>
          </a:ln>
          <a:effectLst>
            <a:innerShdw blurRad="3429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516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50000" decel="5000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934290"/>
      </p:ext>
    </p:extLst>
  </p:cSld>
  <p:clrMapOvr>
    <a:masterClrMapping/>
  </p:clrMapOvr>
  <p:transition spd="slow"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103462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7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oogle Shape;266;p85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368" name="Google Shape;267;p85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69" name="Google Shape;268;p85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0" name="Google Shape;269;p85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1" name="Google Shape;270;p85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2" name="Google Shape;271;p85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3" name="Google Shape;272;p85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4" name="Google Shape;273;p85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5" name="Google Shape;274;p85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6" name="Google Shape;275;p85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7" name="Google Shape;276;p85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8" name="Google Shape;277;p85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9" name="Google Shape;278;p85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0" name="Google Shape;279;p85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1" name="Google Shape;280;p85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2" name="Google Shape;281;p85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3" name="Google Shape;282;p85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4" name="Google Shape;283;p85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5" name="Google Shape;284;p85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6" name="Google Shape;285;p85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7" name="Google Shape;286;p85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8" name="Google Shape;287;p85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9" name="Google Shape;288;p85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90" name="Google Shape;289;p85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91" name="Google Shape;290;p85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92" name="Google Shape;291;p85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394" name="Google Shape;292;p85" descr="Google Shape;292;p8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395" name="Google Shape;293;p85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6" name="Google Shape;294;p85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3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7034801"/>
      </p:ext>
    </p:extLst>
  </p:cSld>
  <p:clrMapOvr>
    <a:masterClrMapping/>
  </p:clrMapOvr>
  <p:transition spd="slow">
    <p:fad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 2">
            <a:extLst>
              <a:ext uri="{FF2B5EF4-FFF2-40B4-BE49-F238E27FC236}">
                <a16:creationId xmlns:a16="http://schemas.microsoft.com/office/drawing/2014/main" id="{A31F998A-8EAC-0D48-8B63-3FBA7B01B8AD}"/>
              </a:ext>
            </a:extLst>
          </p:cNvPr>
          <p:cNvSpPr/>
          <p:nvPr userDrawn="1"/>
        </p:nvSpPr>
        <p:spPr>
          <a:xfrm flipH="1">
            <a:off x="1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tx1"/>
              </a:gs>
              <a:gs pos="0">
                <a:schemeClr val="bg2">
                  <a:lumMod val="25000"/>
                </a:schemeClr>
              </a:gs>
              <a:gs pos="99000">
                <a:schemeClr val="tx2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4" name="Forma Livre 3">
            <a:extLst>
              <a:ext uri="{FF2B5EF4-FFF2-40B4-BE49-F238E27FC236}">
                <a16:creationId xmlns:a16="http://schemas.microsoft.com/office/drawing/2014/main" id="{DD48CE33-F422-2343-A68F-A9E3EEB452D0}"/>
              </a:ext>
            </a:extLst>
          </p:cNvPr>
          <p:cNvSpPr/>
          <p:nvPr userDrawn="1"/>
        </p:nvSpPr>
        <p:spPr>
          <a:xfrm>
            <a:off x="2" y="3006766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tx1"/>
              </a:gs>
              <a:gs pos="0">
                <a:schemeClr val="bg2">
                  <a:lumMod val="25000"/>
                </a:schemeClr>
              </a:gs>
              <a:gs pos="99000">
                <a:schemeClr val="tx2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5" name="Forma Livre 4">
            <a:extLst>
              <a:ext uri="{FF2B5EF4-FFF2-40B4-BE49-F238E27FC236}">
                <a16:creationId xmlns:a16="http://schemas.microsoft.com/office/drawing/2014/main" id="{19B276F5-F02B-AC4E-B86E-C7879B4DBCD0}"/>
              </a:ext>
            </a:extLst>
          </p:cNvPr>
          <p:cNvSpPr/>
          <p:nvPr userDrawn="1"/>
        </p:nvSpPr>
        <p:spPr>
          <a:xfrm rot="545754">
            <a:off x="8503248" y="4436075"/>
            <a:ext cx="3832043" cy="2716915"/>
          </a:xfrm>
          <a:custGeom>
            <a:avLst/>
            <a:gdLst>
              <a:gd name="connsiteX0" fmla="*/ 2255539 w 3832043"/>
              <a:gd name="connsiteY0" fmla="*/ 46009 h 2716915"/>
              <a:gd name="connsiteX1" fmla="*/ 2824844 w 3832043"/>
              <a:gd name="connsiteY1" fmla="*/ 0 h 2716915"/>
              <a:gd name="connsiteX2" fmla="*/ 3324888 w 3832043"/>
              <a:gd name="connsiteY2" fmla="*/ 35371 h 2716915"/>
              <a:gd name="connsiteX3" fmla="*/ 3504671 w 3832043"/>
              <a:gd name="connsiteY3" fmla="*/ 67676 h 2716915"/>
              <a:gd name="connsiteX4" fmla="*/ 3832043 w 3832043"/>
              <a:gd name="connsiteY4" fmla="*/ 2112465 h 2716915"/>
              <a:gd name="connsiteX5" fmla="*/ 56606 w 3832043"/>
              <a:gd name="connsiteY5" fmla="*/ 2716915 h 2716915"/>
              <a:gd name="connsiteX6" fmla="*/ 14584 w 3832043"/>
              <a:gd name="connsiteY6" fmla="*/ 2496182 h 2716915"/>
              <a:gd name="connsiteX7" fmla="*/ 0 w 3832043"/>
              <a:gd name="connsiteY7" fmla="*/ 2264636 h 2716915"/>
              <a:gd name="connsiteX8" fmla="*/ 2255539 w 3832043"/>
              <a:gd name="connsiteY8" fmla="*/ 46009 h 271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32043" h="2716915">
                <a:moveTo>
                  <a:pt x="2255539" y="46009"/>
                </a:moveTo>
                <a:cubicBezTo>
                  <a:pt x="2439430" y="15842"/>
                  <a:pt x="2629829" y="0"/>
                  <a:pt x="2824844" y="0"/>
                </a:cubicBezTo>
                <a:cubicBezTo>
                  <a:pt x="2995481" y="0"/>
                  <a:pt x="3162586" y="12129"/>
                  <a:pt x="3324888" y="35371"/>
                </a:cubicBezTo>
                <a:lnTo>
                  <a:pt x="3504671" y="67676"/>
                </a:lnTo>
                <a:lnTo>
                  <a:pt x="3832043" y="2112465"/>
                </a:lnTo>
                <a:lnTo>
                  <a:pt x="56606" y="2716915"/>
                </a:lnTo>
                <a:lnTo>
                  <a:pt x="14584" y="2496182"/>
                </a:lnTo>
                <a:cubicBezTo>
                  <a:pt x="4940" y="2420052"/>
                  <a:pt x="0" y="2342807"/>
                  <a:pt x="0" y="2264636"/>
                </a:cubicBezTo>
                <a:cubicBezTo>
                  <a:pt x="1" y="1170252"/>
                  <a:pt x="968307" y="257178"/>
                  <a:pt x="2255539" y="46009"/>
                </a:cubicBezTo>
                <a:close/>
              </a:path>
            </a:pathLst>
          </a:custGeom>
          <a:gradFill>
            <a:gsLst>
              <a:gs pos="50000">
                <a:schemeClr val="tx1"/>
              </a:gs>
              <a:gs pos="0">
                <a:schemeClr val="bg2">
                  <a:lumMod val="25000"/>
                </a:schemeClr>
              </a:gs>
              <a:gs pos="99000">
                <a:schemeClr val="tx2">
                  <a:lumMod val="5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6C012ED2-7392-0448-BCE5-6CB1C229A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8000" y="2480686"/>
            <a:ext cx="2736000" cy="2736000"/>
          </a:xfrm>
          <a:custGeom>
            <a:avLst/>
            <a:gdLst>
              <a:gd name="connsiteX0" fmla="*/ 1368000 w 2736000"/>
              <a:gd name="connsiteY0" fmla="*/ 0 h 2736000"/>
              <a:gd name="connsiteX1" fmla="*/ 2736000 w 2736000"/>
              <a:gd name="connsiteY1" fmla="*/ 1368000 h 2736000"/>
              <a:gd name="connsiteX2" fmla="*/ 1368000 w 2736000"/>
              <a:gd name="connsiteY2" fmla="*/ 2736000 h 2736000"/>
              <a:gd name="connsiteX3" fmla="*/ 0 w 2736000"/>
              <a:gd name="connsiteY3" fmla="*/ 1368000 h 2736000"/>
              <a:gd name="connsiteX4" fmla="*/ 1368000 w 2736000"/>
              <a:gd name="connsiteY4" fmla="*/ 0 h 27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6000" h="2736000">
                <a:moveTo>
                  <a:pt x="1368000" y="0"/>
                </a:moveTo>
                <a:cubicBezTo>
                  <a:pt x="2123526" y="0"/>
                  <a:pt x="2736000" y="612474"/>
                  <a:pt x="2736000" y="1368000"/>
                </a:cubicBezTo>
                <a:cubicBezTo>
                  <a:pt x="2736000" y="2123526"/>
                  <a:pt x="2123526" y="2736000"/>
                  <a:pt x="1368000" y="2736000"/>
                </a:cubicBezTo>
                <a:cubicBezTo>
                  <a:pt x="612474" y="2736000"/>
                  <a:pt x="0" y="2123526"/>
                  <a:pt x="0" y="1368000"/>
                </a:cubicBezTo>
                <a:cubicBezTo>
                  <a:pt x="0" y="612474"/>
                  <a:pt x="612474" y="0"/>
                  <a:pt x="1368000" y="0"/>
                </a:cubicBezTo>
                <a:close/>
              </a:path>
            </a:pathLst>
          </a:custGeom>
          <a:solidFill>
            <a:schemeClr val="accent2">
              <a:alpha val="58943"/>
            </a:schemeClr>
          </a:solidFill>
          <a:effectLst>
            <a:innerShdw blurRad="127000">
              <a:prstClr val="black"/>
            </a:innerShdw>
          </a:effectLst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15360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>
            <a:extLst>
              <a:ext uri="{FF2B5EF4-FFF2-40B4-BE49-F238E27FC236}">
                <a16:creationId xmlns:a16="http://schemas.microsoft.com/office/drawing/2014/main" id="{2B5C439F-5AFE-FE46-8DC0-AD0C919F8E82}"/>
              </a:ext>
            </a:extLst>
          </p:cNvPr>
          <p:cNvSpPr/>
          <p:nvPr userDrawn="1"/>
        </p:nvSpPr>
        <p:spPr>
          <a:xfrm>
            <a:off x="2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tx1"/>
              </a:gs>
              <a:gs pos="0">
                <a:schemeClr val="bg2">
                  <a:lumMod val="25000"/>
                </a:schemeClr>
              </a:gs>
              <a:gs pos="99000">
                <a:schemeClr val="tx2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1" name="espaco2">
            <a:extLst>
              <a:ext uri="{FF2B5EF4-FFF2-40B4-BE49-F238E27FC236}">
                <a16:creationId xmlns:a16="http://schemas.microsoft.com/office/drawing/2014/main" id="{B3AFB208-ACE0-46D9-993B-C65ADBAF2C4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62514" y="1768041"/>
            <a:ext cx="3467410" cy="3468111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9" name="espaco1">
            <a:extLst>
              <a:ext uri="{FF2B5EF4-FFF2-40B4-BE49-F238E27FC236}">
                <a16:creationId xmlns:a16="http://schemas.microsoft.com/office/drawing/2014/main" id="{8A11E28F-964A-40FE-AD22-0A9113ADCC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63127" y="872181"/>
            <a:ext cx="2726763" cy="2727314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0" name="Forma Livre 9">
            <a:extLst>
              <a:ext uri="{FF2B5EF4-FFF2-40B4-BE49-F238E27FC236}">
                <a16:creationId xmlns:a16="http://schemas.microsoft.com/office/drawing/2014/main" id="{94BFD261-E33E-B64E-9194-56E7E4BEA60A}"/>
              </a:ext>
            </a:extLst>
          </p:cNvPr>
          <p:cNvSpPr/>
          <p:nvPr userDrawn="1"/>
        </p:nvSpPr>
        <p:spPr>
          <a:xfrm rot="545754">
            <a:off x="9581841" y="5162430"/>
            <a:ext cx="2710511" cy="1921903"/>
          </a:xfrm>
          <a:custGeom>
            <a:avLst/>
            <a:gdLst>
              <a:gd name="connsiteX0" fmla="*/ 2223686 w 2710511"/>
              <a:gd name="connsiteY0" fmla="*/ 30417 h 1921903"/>
              <a:gd name="connsiteX1" fmla="*/ 2472289 w 2710511"/>
              <a:gd name="connsiteY1" fmla="*/ 0 h 1921903"/>
              <a:gd name="connsiteX2" fmla="*/ 2710511 w 2710511"/>
              <a:gd name="connsiteY2" fmla="*/ 1487948 h 1921903"/>
              <a:gd name="connsiteX3" fmla="*/ 0 w 2710511"/>
              <a:gd name="connsiteY3" fmla="*/ 1921903 h 1921903"/>
              <a:gd name="connsiteX4" fmla="*/ 12269 w 2710511"/>
              <a:gd name="connsiteY4" fmla="*/ 1848166 h 1921903"/>
              <a:gd name="connsiteX5" fmla="*/ 2223686 w 2710511"/>
              <a:gd name="connsiteY5" fmla="*/ 30417 h 1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0511" h="1921903">
                <a:moveTo>
                  <a:pt x="2223686" y="30417"/>
                </a:moveTo>
                <a:lnTo>
                  <a:pt x="2472289" y="0"/>
                </a:lnTo>
                <a:lnTo>
                  <a:pt x="2710511" y="1487948"/>
                </a:lnTo>
                <a:lnTo>
                  <a:pt x="0" y="1921903"/>
                </a:lnTo>
                <a:lnTo>
                  <a:pt x="12269" y="1848166"/>
                </a:lnTo>
                <a:cubicBezTo>
                  <a:pt x="215209" y="937359"/>
                  <a:pt x="1097359" y="215190"/>
                  <a:pt x="2223686" y="30417"/>
                </a:cubicBezTo>
                <a:close/>
              </a:path>
            </a:pathLst>
          </a:custGeom>
          <a:gradFill>
            <a:gsLst>
              <a:gs pos="33000">
                <a:schemeClr val="tx1"/>
              </a:gs>
              <a:gs pos="0">
                <a:schemeClr val="bg2">
                  <a:lumMod val="25000"/>
                </a:schemeClr>
              </a:gs>
              <a:gs pos="80000">
                <a:schemeClr val="tx2">
                  <a:lumMod val="5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4756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>
            <a:extLst>
              <a:ext uri="{FF2B5EF4-FFF2-40B4-BE49-F238E27FC236}">
                <a16:creationId xmlns:a16="http://schemas.microsoft.com/office/drawing/2014/main" id="{48C05326-C025-0E4F-9D01-C0544B5CE693}"/>
              </a:ext>
            </a:extLst>
          </p:cNvPr>
          <p:cNvSpPr/>
          <p:nvPr userDrawn="1"/>
        </p:nvSpPr>
        <p:spPr>
          <a:xfrm>
            <a:off x="2" y="3022808"/>
            <a:ext cx="12191999" cy="3835192"/>
          </a:xfrm>
          <a:custGeom>
            <a:avLst/>
            <a:gdLst>
              <a:gd name="connsiteX0" fmla="*/ 477400 w 12191999"/>
              <a:gd name="connsiteY0" fmla="*/ 462 h 3835192"/>
              <a:gd name="connsiteX1" fmla="*/ 12157738 w 12191999"/>
              <a:gd name="connsiteY1" fmla="*/ 765577 h 3835192"/>
              <a:gd name="connsiteX2" fmla="*/ 12191999 w 12191999"/>
              <a:gd name="connsiteY2" fmla="*/ 746555 h 3835192"/>
              <a:gd name="connsiteX3" fmla="*/ 12191999 w 12191999"/>
              <a:gd name="connsiteY3" fmla="*/ 3835192 h 3835192"/>
              <a:gd name="connsiteX4" fmla="*/ 0 w 12191999"/>
              <a:gd name="connsiteY4" fmla="*/ 3835192 h 3835192"/>
              <a:gd name="connsiteX5" fmla="*/ 0 w 12191999"/>
              <a:gd name="connsiteY5" fmla="*/ 27774 h 3835192"/>
              <a:gd name="connsiteX6" fmla="*/ 208530 w 12191999"/>
              <a:gd name="connsiteY6" fmla="*/ 5652 h 3835192"/>
              <a:gd name="connsiteX7" fmla="*/ 477400 w 12191999"/>
              <a:gd name="connsiteY7" fmla="*/ 462 h 383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3835192">
                <a:moveTo>
                  <a:pt x="477400" y="462"/>
                </a:moveTo>
                <a:cubicBezTo>
                  <a:pt x="3105605" y="38615"/>
                  <a:pt x="8987755" y="2425370"/>
                  <a:pt x="12157738" y="765577"/>
                </a:cubicBezTo>
                <a:lnTo>
                  <a:pt x="12191999" y="746555"/>
                </a:lnTo>
                <a:lnTo>
                  <a:pt x="12191999" y="3835192"/>
                </a:lnTo>
                <a:lnTo>
                  <a:pt x="0" y="3835192"/>
                </a:lnTo>
                <a:lnTo>
                  <a:pt x="0" y="27774"/>
                </a:lnTo>
                <a:lnTo>
                  <a:pt x="208530" y="5652"/>
                </a:lnTo>
                <a:cubicBezTo>
                  <a:pt x="293822" y="732"/>
                  <a:pt x="383536" y="-901"/>
                  <a:pt x="477400" y="462"/>
                </a:cubicBezTo>
                <a:close/>
              </a:path>
            </a:pathLst>
          </a:custGeom>
          <a:gradFill>
            <a:gsLst>
              <a:gs pos="50000">
                <a:schemeClr val="tx1"/>
              </a:gs>
              <a:gs pos="0">
                <a:schemeClr val="bg2">
                  <a:lumMod val="25000"/>
                </a:schemeClr>
              </a:gs>
              <a:gs pos="99000">
                <a:schemeClr val="tx2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9" name="espaco1">
            <a:extLst>
              <a:ext uri="{FF2B5EF4-FFF2-40B4-BE49-F238E27FC236}">
                <a16:creationId xmlns:a16="http://schemas.microsoft.com/office/drawing/2014/main" id="{8AF12780-FFC7-44B2-B62F-74526F8395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9277" y="613297"/>
            <a:ext cx="2632208" cy="2632741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0" name="espaco2">
            <a:extLst>
              <a:ext uri="{FF2B5EF4-FFF2-40B4-BE49-F238E27FC236}">
                <a16:creationId xmlns:a16="http://schemas.microsoft.com/office/drawing/2014/main" id="{81951F87-79D9-4A44-8F8D-EC4272D083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03873" y="1994499"/>
            <a:ext cx="2387023" cy="2398688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1" name="espaco3">
            <a:extLst>
              <a:ext uri="{FF2B5EF4-FFF2-40B4-BE49-F238E27FC236}">
                <a16:creationId xmlns:a16="http://schemas.microsoft.com/office/drawing/2014/main" id="{CB5286E7-76A1-42AD-8F62-7235A70AA1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779" y="3890207"/>
            <a:ext cx="2098832" cy="2099256"/>
          </a:xfrm>
          <a:custGeom>
            <a:avLst/>
            <a:gdLst>
              <a:gd name="connsiteX0" fmla="*/ 4255708 w 4827374"/>
              <a:gd name="connsiteY0" fmla="*/ 0 h 4829095"/>
              <a:gd name="connsiteX1" fmla="*/ 4827374 w 4827374"/>
              <a:gd name="connsiteY1" fmla="*/ 4257695 h 4829095"/>
              <a:gd name="connsiteX2" fmla="*/ 571667 w 4827374"/>
              <a:gd name="connsiteY2" fmla="*/ 4829095 h 4829095"/>
              <a:gd name="connsiteX3" fmla="*/ 0 w 4827374"/>
              <a:gd name="connsiteY3" fmla="*/ 571400 h 482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374" h="4829095">
                <a:moveTo>
                  <a:pt x="4255708" y="0"/>
                </a:moveTo>
                <a:lnTo>
                  <a:pt x="4827374" y="4257695"/>
                </a:lnTo>
                <a:lnTo>
                  <a:pt x="571667" y="4829095"/>
                </a:lnTo>
                <a:lnTo>
                  <a:pt x="0" y="57140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>
            <a:innerShdw blurRad="1778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>
                <a:solidFill>
                  <a:schemeClr val="tx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7" name="Forma Livre 6">
            <a:extLst>
              <a:ext uri="{FF2B5EF4-FFF2-40B4-BE49-F238E27FC236}">
                <a16:creationId xmlns:a16="http://schemas.microsoft.com/office/drawing/2014/main" id="{DB49F968-020A-2845-AA72-4D69436D8989}"/>
              </a:ext>
            </a:extLst>
          </p:cNvPr>
          <p:cNvSpPr/>
          <p:nvPr userDrawn="1"/>
        </p:nvSpPr>
        <p:spPr>
          <a:xfrm rot="545754">
            <a:off x="9581841" y="5162430"/>
            <a:ext cx="2710511" cy="1921903"/>
          </a:xfrm>
          <a:custGeom>
            <a:avLst/>
            <a:gdLst>
              <a:gd name="connsiteX0" fmla="*/ 2223686 w 2710511"/>
              <a:gd name="connsiteY0" fmla="*/ 30417 h 1921903"/>
              <a:gd name="connsiteX1" fmla="*/ 2472289 w 2710511"/>
              <a:gd name="connsiteY1" fmla="*/ 0 h 1921903"/>
              <a:gd name="connsiteX2" fmla="*/ 2710511 w 2710511"/>
              <a:gd name="connsiteY2" fmla="*/ 1487948 h 1921903"/>
              <a:gd name="connsiteX3" fmla="*/ 0 w 2710511"/>
              <a:gd name="connsiteY3" fmla="*/ 1921903 h 1921903"/>
              <a:gd name="connsiteX4" fmla="*/ 12269 w 2710511"/>
              <a:gd name="connsiteY4" fmla="*/ 1848166 h 1921903"/>
              <a:gd name="connsiteX5" fmla="*/ 2223686 w 2710511"/>
              <a:gd name="connsiteY5" fmla="*/ 30417 h 192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0511" h="1921903">
                <a:moveTo>
                  <a:pt x="2223686" y="30417"/>
                </a:moveTo>
                <a:lnTo>
                  <a:pt x="2472289" y="0"/>
                </a:lnTo>
                <a:lnTo>
                  <a:pt x="2710511" y="1487948"/>
                </a:lnTo>
                <a:lnTo>
                  <a:pt x="0" y="1921903"/>
                </a:lnTo>
                <a:lnTo>
                  <a:pt x="12269" y="1848166"/>
                </a:lnTo>
                <a:cubicBezTo>
                  <a:pt x="215209" y="937359"/>
                  <a:pt x="1097359" y="215190"/>
                  <a:pt x="2223686" y="30417"/>
                </a:cubicBezTo>
                <a:close/>
              </a:path>
            </a:pathLst>
          </a:custGeom>
          <a:gradFill>
            <a:gsLst>
              <a:gs pos="33000">
                <a:schemeClr val="tx1"/>
              </a:gs>
              <a:gs pos="0">
                <a:schemeClr val="bg2">
                  <a:lumMod val="25000"/>
                </a:schemeClr>
              </a:gs>
              <a:gs pos="80000">
                <a:schemeClr val="tx2">
                  <a:lumMod val="50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8996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1E729-C806-FA40-83E9-9A483C2247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F9C084-2578-8644-A11A-86C4C45D5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6A4481-F634-3648-A286-B230288C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30CF-E776-EA49-A51B-51BD96983030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FD813B-DDDB-FA4D-8F3C-248FC437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3075396-A7B5-9D46-B942-1391C46F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6035E-330A-E740-AD5C-8F32D2680E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234595"/>
      </p:ext>
    </p:extLst>
  </p:cSld>
  <p:clrMapOvr>
    <a:masterClrMapping/>
  </p:clrMapOvr>
  <p:transition spd="slow"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Vaz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19981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oogle Shape;296;p86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404" name="Google Shape;297;p86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5" name="Google Shape;298;p86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6" name="Google Shape;299;p86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7" name="Google Shape;300;p86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8" name="Google Shape;301;p86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9" name="Google Shape;302;p86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0" name="Google Shape;303;p86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1" name="Google Shape;304;p86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2" name="Google Shape;305;p86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3" name="Google Shape;306;p86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4" name="Google Shape;307;p86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5" name="Google Shape;308;p86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6" name="Google Shape;309;p86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7" name="Google Shape;310;p86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8" name="Google Shape;311;p86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9" name="Google Shape;312;p86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0" name="Google Shape;313;p86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1" name="Google Shape;314;p86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2" name="Google Shape;315;p86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3" name="Google Shape;316;p86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4" name="Google Shape;317;p86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5" name="Google Shape;318;p86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6" name="Google Shape;319;p86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7" name="Google Shape;320;p86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8" name="Google Shape;321;p86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30" name="Google Shape;322;p86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431" name="Google Shape;323;p86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432" name="Google Shape;324;p86" descr="Google Shape;324;p8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0682621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9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Google Shape;326;p87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440" name="Google Shape;327;p87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1" name="Google Shape;328;p87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2" name="Google Shape;329;p87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3" name="Google Shape;330;p87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4" name="Google Shape;331;p87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5" name="Google Shape;332;p87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6" name="Google Shape;333;p87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7" name="Google Shape;334;p87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8" name="Google Shape;335;p87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49" name="Google Shape;336;p87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0" name="Google Shape;337;p87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1" name="Google Shape;338;p87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2" name="Google Shape;339;p87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3" name="Google Shape;340;p87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4" name="Google Shape;341;p87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5" name="Google Shape;342;p87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6" name="Google Shape;343;p87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7" name="Google Shape;344;p87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8" name="Google Shape;345;p87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59" name="Google Shape;346;p87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60" name="Google Shape;347;p87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61" name="Google Shape;348;p87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62" name="Google Shape;349;p87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63" name="Google Shape;350;p87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64" name="Google Shape;351;p87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66" name="Google Shape;352;p87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467" name="Google Shape;353;p87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468" name="Google Shape;354;p87" descr="Google Shape;354;p8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451944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6_Slide de Título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12;p61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8" name="Google Shape;13;p61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Google Shape;14;p61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Google Shape;15;p61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Google Shape;16;p61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Google Shape;17;p61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Google Shape;18;p61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Google Shape;19;p61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5" name="Google Shape;20;p61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Google Shape;21;p61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Google Shape;22;p61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Google Shape;23;p61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Google Shape;24;p61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Google Shape;25;p61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Google Shape;26;p61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Google Shape;27;p61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Google Shape;28;p61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Google Shape;29;p61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Google Shape;30;p61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Google Shape;31;p61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Google Shape;32;p61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Google Shape;33;p61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Google Shape;34;p61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0" name="Google Shape;35;p61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Google Shape;36;p61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2" name="Google Shape;37;p61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44" name="Google Shape;38;p61" descr="Google Shape;38;p6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Google Shape;39;p61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6" name="Google Shape;40;p61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8896002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0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" name="Google Shape;356;p88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476" name="Google Shape;357;p88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77" name="Google Shape;358;p88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78" name="Google Shape;359;p88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79" name="Google Shape;360;p88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0" name="Google Shape;361;p88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1" name="Google Shape;362;p88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2" name="Google Shape;363;p88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3" name="Google Shape;364;p88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4" name="Google Shape;365;p88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5" name="Google Shape;366;p88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6" name="Google Shape;367;p88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7" name="Google Shape;368;p88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8" name="Google Shape;369;p88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89" name="Google Shape;370;p88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0" name="Google Shape;371;p88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1" name="Google Shape;372;p88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2" name="Google Shape;373;p88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3" name="Google Shape;374;p88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4" name="Google Shape;375;p88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5" name="Google Shape;376;p88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6" name="Google Shape;377;p88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7" name="Google Shape;378;p88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8" name="Google Shape;379;p88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499" name="Google Shape;380;p88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00" name="Google Shape;381;p88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502" name="Google Shape;382;p88" descr="Google Shape;382;p8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987401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1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5" name="Google Shape;384;p89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510" name="Google Shape;385;p89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1" name="Google Shape;386;p89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2" name="Google Shape;387;p89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3" name="Google Shape;388;p89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4" name="Google Shape;389;p89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5" name="Google Shape;390;p89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6" name="Google Shape;391;p89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7" name="Google Shape;392;p89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8" name="Google Shape;393;p89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19" name="Google Shape;394;p89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0" name="Google Shape;395;p89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1" name="Google Shape;396;p89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2" name="Google Shape;397;p89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3" name="Google Shape;398;p89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4" name="Google Shape;399;p89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5" name="Google Shape;400;p89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6" name="Google Shape;401;p89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7" name="Google Shape;402;p89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8" name="Google Shape;403;p89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29" name="Google Shape;404;p89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30" name="Google Shape;405;p89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31" name="Google Shape;406;p89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32" name="Google Shape;407;p89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33" name="Google Shape;408;p89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34" name="Google Shape;409;p89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536" name="Google Shape;410;p89" descr="Google Shape;410;p8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0294480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oogle Shape;412;p90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544" name="Google Shape;413;p90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45" name="Google Shape;414;p90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46" name="Google Shape;415;p90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47" name="Google Shape;416;p90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48" name="Google Shape;417;p90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49" name="Google Shape;418;p90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0" name="Google Shape;419;p90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1" name="Google Shape;420;p90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2" name="Google Shape;421;p90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3" name="Google Shape;422;p90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4" name="Google Shape;423;p90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5" name="Google Shape;424;p90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6" name="Google Shape;425;p90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7" name="Google Shape;426;p90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8" name="Google Shape;427;p90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59" name="Google Shape;428;p90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0" name="Google Shape;429;p90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1" name="Google Shape;430;p90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2" name="Google Shape;431;p90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3" name="Google Shape;432;p90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4" name="Google Shape;433;p90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5" name="Google Shape;434;p90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6" name="Google Shape;435;p90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7" name="Google Shape;436;p90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68" name="Google Shape;437;p90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570" name="Google Shape;438;p90" descr="Google Shape;438;p9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5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76714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3" name="Google Shape;440;p91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578" name="Google Shape;441;p91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79" name="Google Shape;442;p91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0" name="Google Shape;443;p91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1" name="Google Shape;444;p91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2" name="Google Shape;445;p91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3" name="Google Shape;446;p91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4" name="Google Shape;447;p91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5" name="Google Shape;448;p91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6" name="Google Shape;449;p91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7" name="Google Shape;450;p91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8" name="Google Shape;451;p91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89" name="Google Shape;452;p91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0" name="Google Shape;453;p91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1" name="Google Shape;454;p91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2" name="Google Shape;455;p91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3" name="Google Shape;456;p91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4" name="Google Shape;457;p91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5" name="Google Shape;458;p91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6" name="Google Shape;459;p91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7" name="Google Shape;460;p91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8" name="Google Shape;461;p91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599" name="Google Shape;462;p91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00" name="Google Shape;463;p91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01" name="Google Shape;464;p91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02" name="Google Shape;465;p91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604" name="Google Shape;466;p91" descr="Google Shape;466;p9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6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363558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Slide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5475668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5_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7707659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7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Google Shape;470;p95" descr="Google Shape;470;p9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6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0305038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8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Google Shape;472;p96" descr="Google Shape;472;p9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6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0191705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9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2" name="Google Shape;474;p97" descr="Google Shape;474;p9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6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3503502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476;p9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676" name="Google Shape;477;p98"/>
          <p:cNvGrpSpPr/>
          <p:nvPr/>
        </p:nvGrpSpPr>
        <p:grpSpPr>
          <a:xfrm>
            <a:off x="0" y="4145279"/>
            <a:ext cx="4402014" cy="1076961"/>
            <a:chOff x="0" y="0"/>
            <a:chExt cx="4402013" cy="1076959"/>
          </a:xfrm>
        </p:grpSpPr>
        <p:sp>
          <p:nvSpPr>
            <p:cNvPr id="651" name="Google Shape;478;p98"/>
            <p:cNvSpPr/>
            <p:nvPr/>
          </p:nvSpPr>
          <p:spPr>
            <a:xfrm>
              <a:off x="-1" y="930011"/>
              <a:ext cx="133240" cy="13026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2" name="Google Shape;479;p98"/>
            <p:cNvSpPr/>
            <p:nvPr/>
          </p:nvSpPr>
          <p:spPr>
            <a:xfrm>
              <a:off x="2864" y="715615"/>
              <a:ext cx="360038" cy="36134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3" name="Google Shape;480;p98"/>
            <p:cNvSpPr/>
            <p:nvPr/>
          </p:nvSpPr>
          <p:spPr>
            <a:xfrm>
              <a:off x="15913" y="514299"/>
              <a:ext cx="554663" cy="56266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4" name="Google Shape;481;p98"/>
            <p:cNvSpPr/>
            <p:nvPr/>
          </p:nvSpPr>
          <p:spPr>
            <a:xfrm>
              <a:off x="12442" y="292945"/>
              <a:ext cx="772489" cy="78401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5" name="Google Shape;482;p98"/>
            <p:cNvSpPr/>
            <p:nvPr/>
          </p:nvSpPr>
          <p:spPr>
            <a:xfrm>
              <a:off x="6400" y="78108"/>
              <a:ext cx="995719" cy="9988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6" name="Google Shape;483;p98"/>
            <p:cNvSpPr/>
            <p:nvPr/>
          </p:nvSpPr>
          <p:spPr>
            <a:xfrm>
              <a:off x="14408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7" name="Google Shape;484;p98"/>
            <p:cNvSpPr/>
            <p:nvPr/>
          </p:nvSpPr>
          <p:spPr>
            <a:xfrm>
              <a:off x="35596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8" name="Google Shape;485;p98"/>
            <p:cNvSpPr/>
            <p:nvPr/>
          </p:nvSpPr>
          <p:spPr>
            <a:xfrm>
              <a:off x="570771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9" name="Google Shape;486;p98"/>
            <p:cNvSpPr/>
            <p:nvPr/>
          </p:nvSpPr>
          <p:spPr>
            <a:xfrm>
              <a:off x="78557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0" name="Google Shape;487;p98"/>
            <p:cNvSpPr/>
            <p:nvPr/>
          </p:nvSpPr>
          <p:spPr>
            <a:xfrm>
              <a:off x="9982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1" name="Google Shape;488;p98"/>
            <p:cNvSpPr/>
            <p:nvPr/>
          </p:nvSpPr>
          <p:spPr>
            <a:xfrm>
              <a:off x="12108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2" name="Google Shape;489;p98"/>
            <p:cNvSpPr/>
            <p:nvPr/>
          </p:nvSpPr>
          <p:spPr>
            <a:xfrm>
              <a:off x="142346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3" name="Google Shape;490;p98"/>
            <p:cNvSpPr/>
            <p:nvPr/>
          </p:nvSpPr>
          <p:spPr>
            <a:xfrm>
              <a:off x="163895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4" name="Google Shape;491;p98"/>
            <p:cNvSpPr/>
            <p:nvPr/>
          </p:nvSpPr>
          <p:spPr>
            <a:xfrm>
              <a:off x="18601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5" name="Google Shape;492;p98"/>
            <p:cNvSpPr/>
            <p:nvPr/>
          </p:nvSpPr>
          <p:spPr>
            <a:xfrm>
              <a:off x="20670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6" name="Google Shape;493;p98"/>
            <p:cNvSpPr/>
            <p:nvPr/>
          </p:nvSpPr>
          <p:spPr>
            <a:xfrm>
              <a:off x="228256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7" name="Google Shape;494;p98"/>
            <p:cNvSpPr/>
            <p:nvPr/>
          </p:nvSpPr>
          <p:spPr>
            <a:xfrm>
              <a:off x="250098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8" name="Google Shape;495;p98"/>
            <p:cNvSpPr/>
            <p:nvPr/>
          </p:nvSpPr>
          <p:spPr>
            <a:xfrm>
              <a:off x="271078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9" name="Google Shape;496;p98"/>
            <p:cNvSpPr/>
            <p:nvPr/>
          </p:nvSpPr>
          <p:spPr>
            <a:xfrm>
              <a:off x="29263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0" name="Google Shape;497;p98"/>
            <p:cNvSpPr/>
            <p:nvPr/>
          </p:nvSpPr>
          <p:spPr>
            <a:xfrm>
              <a:off x="31389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1" name="Google Shape;498;p98"/>
            <p:cNvSpPr/>
            <p:nvPr/>
          </p:nvSpPr>
          <p:spPr>
            <a:xfrm flipH="1" flipV="1">
              <a:off x="4197554" y="0"/>
              <a:ext cx="181128" cy="17691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2" name="Google Shape;499;p98"/>
            <p:cNvSpPr/>
            <p:nvPr/>
          </p:nvSpPr>
          <p:spPr>
            <a:xfrm flipH="1" flipV="1">
              <a:off x="3987866" y="0"/>
              <a:ext cx="387355" cy="38876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3" name="Google Shape;500;p98"/>
            <p:cNvSpPr/>
            <p:nvPr/>
          </p:nvSpPr>
          <p:spPr>
            <a:xfrm flipH="1" flipV="1">
              <a:off x="3775896" y="0"/>
              <a:ext cx="596746" cy="60535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4" name="Google Shape;501;p98"/>
            <p:cNvSpPr/>
            <p:nvPr/>
          </p:nvSpPr>
          <p:spPr>
            <a:xfrm flipH="1" flipV="1">
              <a:off x="3562494" y="2"/>
              <a:ext cx="813325" cy="82194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5" name="Google Shape;502;p98"/>
            <p:cNvSpPr/>
            <p:nvPr/>
          </p:nvSpPr>
          <p:spPr>
            <a:xfrm flipH="1" flipV="1">
              <a:off x="3349226" y="1"/>
              <a:ext cx="1052788" cy="1060269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924966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42;p62"/>
          <p:cNvSpPr/>
          <p:nvPr/>
        </p:nvSpPr>
        <p:spPr>
          <a:xfrm flipH="1">
            <a:off x="0" y="0"/>
            <a:ext cx="7481977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55" name="Google Shape;43;p62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56" name="Google Shape;44;p62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254512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10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" name="Google Shape;505;p99" descr="Google Shape;505;p9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6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561245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1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Google Shape;507;p100" descr="Google Shape;507;p10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6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717146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4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" name="Google Shape;509;p101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700" name="Google Shape;510;p101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1" name="Google Shape;511;p101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2" name="Google Shape;512;p101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3" name="Google Shape;513;p101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4" name="Google Shape;514;p101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5" name="Google Shape;515;p101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6" name="Google Shape;516;p101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7" name="Google Shape;517;p101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8" name="Google Shape;518;p101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9" name="Google Shape;519;p101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0" name="Google Shape;520;p101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1" name="Google Shape;521;p101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2" name="Google Shape;522;p101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3" name="Google Shape;523;p101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4" name="Google Shape;524;p101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5" name="Google Shape;525;p101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6" name="Google Shape;526;p101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7" name="Google Shape;527;p101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8" name="Google Shape;528;p101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9" name="Google Shape;529;p101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0" name="Google Shape;530;p101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1" name="Google Shape;531;p101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2" name="Google Shape;532;p101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3" name="Google Shape;533;p101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4" name="Google Shape;534;p101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726" name="Google Shape;535;p101" descr="Google Shape;535;p10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727" name="Google Shape;536;p101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7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2123206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5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5" name="Google Shape;538;p102" descr="Google Shape;538;p10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736" name="Google Shape;539;p102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762" name="Google Shape;540;p102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737" name="Google Shape;541;p102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38" name="Google Shape;542;p102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39" name="Google Shape;543;p102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0" name="Google Shape;544;p102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1" name="Google Shape;545;p102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2" name="Google Shape;546;p102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3" name="Google Shape;547;p102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4" name="Google Shape;548;p102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5" name="Google Shape;549;p102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6" name="Google Shape;550;p102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7" name="Google Shape;551;p102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8" name="Google Shape;552;p102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9" name="Google Shape;553;p102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0" name="Google Shape;554;p102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1" name="Google Shape;555;p102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2" name="Google Shape;556;p102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3" name="Google Shape;557;p102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4" name="Google Shape;558;p102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5" name="Google Shape;559;p102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6" name="Google Shape;560;p102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7" name="Google Shape;561;p102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8" name="Google Shape;562;p102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9" name="Google Shape;563;p102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60" name="Google Shape;564;p102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61" name="Google Shape;565;p102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7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6523529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6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5" name="Google Shape;567;p103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770" name="Google Shape;568;p103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1" name="Google Shape;569;p103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2" name="Google Shape;570;p103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3" name="Google Shape;571;p103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4" name="Google Shape;572;p103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5" name="Google Shape;573;p103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6" name="Google Shape;574;p103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7" name="Google Shape;575;p103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8" name="Google Shape;576;p103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9" name="Google Shape;577;p103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0" name="Google Shape;578;p103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1" name="Google Shape;579;p103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2" name="Google Shape;580;p103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3" name="Google Shape;581;p103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4" name="Google Shape;582;p103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5" name="Google Shape;583;p103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6" name="Google Shape;584;p103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7" name="Google Shape;585;p103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8" name="Google Shape;586;p103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9" name="Google Shape;587;p103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0" name="Google Shape;588;p103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1" name="Google Shape;589;p103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2" name="Google Shape;590;p103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3" name="Google Shape;591;p103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4" name="Google Shape;592;p103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796" name="Google Shape;593;p103" descr="Google Shape;593;p10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797" name="Google Shape;594;p103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7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0681171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Google Shape;596;p104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805" name="Google Shape;597;p104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06" name="Google Shape;598;p104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07" name="Google Shape;599;p104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08" name="Google Shape;600;p104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09" name="Google Shape;601;p104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0" name="Google Shape;602;p104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1" name="Google Shape;603;p104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2" name="Google Shape;604;p104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3" name="Google Shape;605;p104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4" name="Google Shape;606;p104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5" name="Google Shape;607;p104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6" name="Google Shape;608;p104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7" name="Google Shape;609;p104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8" name="Google Shape;610;p104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9" name="Google Shape;611;p104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0" name="Google Shape;612;p104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1" name="Google Shape;613;p104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2" name="Google Shape;614;p104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3" name="Google Shape;615;p104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4" name="Google Shape;616;p104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5" name="Google Shape;617;p104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6" name="Google Shape;618;p104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7" name="Google Shape;619;p104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8" name="Google Shape;620;p104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9" name="Google Shape;621;p104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31" name="Google Shape;622;p104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832" name="Google Shape;623;p104" descr="Google Shape;623;p10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8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8729093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8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5" name="Google Shape;625;p105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840" name="Google Shape;626;p105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1" name="Google Shape;627;p105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2" name="Google Shape;628;p105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3" name="Google Shape;629;p105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4" name="Google Shape;630;p105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5" name="Google Shape;631;p105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6" name="Google Shape;632;p105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7" name="Google Shape;633;p105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8" name="Google Shape;634;p105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9" name="Google Shape;635;p105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0" name="Google Shape;636;p105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1" name="Google Shape;637;p105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2" name="Google Shape;638;p105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3" name="Google Shape;639;p105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4" name="Google Shape;640;p105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5" name="Google Shape;641;p105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6" name="Google Shape;642;p105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7" name="Google Shape;643;p105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8" name="Google Shape;644;p105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9" name="Google Shape;645;p105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0" name="Google Shape;646;p105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1" name="Google Shape;647;p105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2" name="Google Shape;648;p105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3" name="Google Shape;649;p105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4" name="Google Shape;650;p105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66" name="Google Shape;651;p105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867" name="Google Shape;652;p105" descr="Google Shape;652;p10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8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211948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19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0" name="Google Shape;654;p106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875" name="Google Shape;655;p106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76" name="Google Shape;656;p106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77" name="Google Shape;657;p106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78" name="Google Shape;658;p106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79" name="Google Shape;659;p106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0" name="Google Shape;660;p106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1" name="Google Shape;661;p106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2" name="Google Shape;662;p106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3" name="Google Shape;663;p106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4" name="Google Shape;664;p106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5" name="Google Shape;665;p106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6" name="Google Shape;666;p106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7" name="Google Shape;667;p106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8" name="Google Shape;668;p106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9" name="Google Shape;669;p106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0" name="Google Shape;670;p106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1" name="Google Shape;671;p106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2" name="Google Shape;672;p106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3" name="Google Shape;673;p106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4" name="Google Shape;674;p106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5" name="Google Shape;675;p106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6" name="Google Shape;676;p106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7" name="Google Shape;677;p106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8" name="Google Shape;678;p106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99" name="Google Shape;679;p106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01" name="Google Shape;680;p106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902" name="Google Shape;681;p106" descr="Google Shape;681;p10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9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5139065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684;p1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936" name="Google Shape;685;p124"/>
          <p:cNvGrpSpPr/>
          <p:nvPr/>
        </p:nvGrpSpPr>
        <p:grpSpPr>
          <a:xfrm>
            <a:off x="0" y="4145279"/>
            <a:ext cx="4402014" cy="1076961"/>
            <a:chOff x="0" y="0"/>
            <a:chExt cx="4402013" cy="1076959"/>
          </a:xfrm>
        </p:grpSpPr>
        <p:sp>
          <p:nvSpPr>
            <p:cNvPr id="911" name="Google Shape;686;p124"/>
            <p:cNvSpPr/>
            <p:nvPr/>
          </p:nvSpPr>
          <p:spPr>
            <a:xfrm>
              <a:off x="-1" y="930011"/>
              <a:ext cx="133240" cy="13026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2" name="Google Shape;687;p124"/>
            <p:cNvSpPr/>
            <p:nvPr/>
          </p:nvSpPr>
          <p:spPr>
            <a:xfrm>
              <a:off x="2864" y="715615"/>
              <a:ext cx="360038" cy="36134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3" name="Google Shape;688;p124"/>
            <p:cNvSpPr/>
            <p:nvPr/>
          </p:nvSpPr>
          <p:spPr>
            <a:xfrm>
              <a:off x="15913" y="514299"/>
              <a:ext cx="554663" cy="56266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4" name="Google Shape;689;p124"/>
            <p:cNvSpPr/>
            <p:nvPr/>
          </p:nvSpPr>
          <p:spPr>
            <a:xfrm>
              <a:off x="12442" y="292945"/>
              <a:ext cx="772489" cy="78401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5" name="Google Shape;690;p124"/>
            <p:cNvSpPr/>
            <p:nvPr/>
          </p:nvSpPr>
          <p:spPr>
            <a:xfrm>
              <a:off x="6400" y="78108"/>
              <a:ext cx="995719" cy="9988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6" name="Google Shape;691;p124"/>
            <p:cNvSpPr/>
            <p:nvPr/>
          </p:nvSpPr>
          <p:spPr>
            <a:xfrm>
              <a:off x="14408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7" name="Google Shape;692;p124"/>
            <p:cNvSpPr/>
            <p:nvPr/>
          </p:nvSpPr>
          <p:spPr>
            <a:xfrm>
              <a:off x="35596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8" name="Google Shape;693;p124"/>
            <p:cNvSpPr/>
            <p:nvPr/>
          </p:nvSpPr>
          <p:spPr>
            <a:xfrm>
              <a:off x="570771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19" name="Google Shape;694;p124"/>
            <p:cNvSpPr/>
            <p:nvPr/>
          </p:nvSpPr>
          <p:spPr>
            <a:xfrm>
              <a:off x="78557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0" name="Google Shape;695;p124"/>
            <p:cNvSpPr/>
            <p:nvPr/>
          </p:nvSpPr>
          <p:spPr>
            <a:xfrm>
              <a:off x="9982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1" name="Google Shape;696;p124"/>
            <p:cNvSpPr/>
            <p:nvPr/>
          </p:nvSpPr>
          <p:spPr>
            <a:xfrm>
              <a:off x="12108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2" name="Google Shape;697;p124"/>
            <p:cNvSpPr/>
            <p:nvPr/>
          </p:nvSpPr>
          <p:spPr>
            <a:xfrm>
              <a:off x="142346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3" name="Google Shape;698;p124"/>
            <p:cNvSpPr/>
            <p:nvPr/>
          </p:nvSpPr>
          <p:spPr>
            <a:xfrm>
              <a:off x="163895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4" name="Google Shape;699;p124"/>
            <p:cNvSpPr/>
            <p:nvPr/>
          </p:nvSpPr>
          <p:spPr>
            <a:xfrm>
              <a:off x="18601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5" name="Google Shape;700;p124"/>
            <p:cNvSpPr/>
            <p:nvPr/>
          </p:nvSpPr>
          <p:spPr>
            <a:xfrm>
              <a:off x="20670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6" name="Google Shape;701;p124"/>
            <p:cNvSpPr/>
            <p:nvPr/>
          </p:nvSpPr>
          <p:spPr>
            <a:xfrm>
              <a:off x="228256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7" name="Google Shape;702;p124"/>
            <p:cNvSpPr/>
            <p:nvPr/>
          </p:nvSpPr>
          <p:spPr>
            <a:xfrm>
              <a:off x="250098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8" name="Google Shape;703;p124"/>
            <p:cNvSpPr/>
            <p:nvPr/>
          </p:nvSpPr>
          <p:spPr>
            <a:xfrm>
              <a:off x="271078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29" name="Google Shape;704;p124"/>
            <p:cNvSpPr/>
            <p:nvPr/>
          </p:nvSpPr>
          <p:spPr>
            <a:xfrm>
              <a:off x="29263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0" name="Google Shape;705;p124"/>
            <p:cNvSpPr/>
            <p:nvPr/>
          </p:nvSpPr>
          <p:spPr>
            <a:xfrm>
              <a:off x="31389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1" name="Google Shape;706;p124"/>
            <p:cNvSpPr/>
            <p:nvPr/>
          </p:nvSpPr>
          <p:spPr>
            <a:xfrm flipH="1" flipV="1">
              <a:off x="4197554" y="0"/>
              <a:ext cx="181128" cy="176915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2" name="Google Shape;707;p124"/>
            <p:cNvSpPr/>
            <p:nvPr/>
          </p:nvSpPr>
          <p:spPr>
            <a:xfrm flipH="1" flipV="1">
              <a:off x="3987866" y="0"/>
              <a:ext cx="387355" cy="38876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3" name="Google Shape;708;p124"/>
            <p:cNvSpPr/>
            <p:nvPr/>
          </p:nvSpPr>
          <p:spPr>
            <a:xfrm flipH="1" flipV="1">
              <a:off x="3775896" y="0"/>
              <a:ext cx="596746" cy="60535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4" name="Google Shape;709;p124"/>
            <p:cNvSpPr/>
            <p:nvPr/>
          </p:nvSpPr>
          <p:spPr>
            <a:xfrm flipH="1" flipV="1">
              <a:off x="3562494" y="2"/>
              <a:ext cx="813325" cy="821940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35" name="Google Shape;710;p124"/>
            <p:cNvSpPr/>
            <p:nvPr/>
          </p:nvSpPr>
          <p:spPr>
            <a:xfrm flipH="1" flipV="1">
              <a:off x="3349226" y="1"/>
              <a:ext cx="1052788" cy="1060269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9723169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9" name="Google Shape;713;p20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944" name="Google Shape;714;p20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45" name="Google Shape;715;p20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46" name="Google Shape;716;p20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47" name="Google Shape;717;p20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48" name="Google Shape;718;p20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49" name="Google Shape;719;p20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0" name="Google Shape;720;p20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1" name="Google Shape;721;p20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2" name="Google Shape;722;p20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3" name="Google Shape;723;p20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4" name="Google Shape;724;p20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5" name="Google Shape;725;p20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6" name="Google Shape;726;p20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7" name="Google Shape;727;p20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8" name="Google Shape;728;p20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59" name="Google Shape;729;p20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0" name="Google Shape;730;p20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1" name="Google Shape;731;p20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2" name="Google Shape;732;p20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3" name="Google Shape;733;p20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4" name="Google Shape;734;p20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5" name="Google Shape;735;p20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6" name="Google Shape;736;p20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7" name="Google Shape;737;p20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68" name="Google Shape;738;p20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970" name="Google Shape;739;p20" descr="Google Shape;739;p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971" name="Google Shape;740;p20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72" name="Google Shape;741;p20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844678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3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46;p63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64" name="Google Shape;47;p63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5" name="Google Shape;48;p63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6" name="Google Shape;49;p63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Google Shape;50;p63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Google Shape;51;p63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69" name="Google Shape;52;p63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0" name="Google Shape;53;p63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Google Shape;54;p63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2" name="Google Shape;55;p63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3" name="Google Shape;56;p63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4" name="Google Shape;57;p63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Google Shape;58;p63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Google Shape;59;p63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Google Shape;60;p63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Google Shape;61;p63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Google Shape;62;p63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Google Shape;63;p63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Google Shape;64;p63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Google Shape;65;p63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3" name="Google Shape;66;p63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4" name="Google Shape;67;p63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5" name="Google Shape;68;p63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Google Shape;69;p63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Google Shape;70;p63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Google Shape;71;p63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90" name="Google Shape;72;p63" descr="Google Shape;72;p6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73;p63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Google Shape;74;p63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0400725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5" name="Google Shape;743;p21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980" name="Google Shape;744;p21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1" name="Google Shape;745;p21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2" name="Google Shape;746;p21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3" name="Google Shape;747;p21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4" name="Google Shape;748;p21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5" name="Google Shape;749;p21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6" name="Google Shape;750;p21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7" name="Google Shape;751;p21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8" name="Google Shape;752;p21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89" name="Google Shape;753;p21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0" name="Google Shape;754;p21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1" name="Google Shape;755;p21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2" name="Google Shape;756;p21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3" name="Google Shape;757;p21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4" name="Google Shape;758;p21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5" name="Google Shape;759;p21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6" name="Google Shape;760;p21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7" name="Google Shape;761;p21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8" name="Google Shape;762;p21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999" name="Google Shape;763;p21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00" name="Google Shape;764;p21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01" name="Google Shape;765;p21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02" name="Google Shape;766;p21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03" name="Google Shape;767;p21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04" name="Google Shape;768;p21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006" name="Google Shape;769;p21" descr="Google Shape;769;p2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1007" name="Google Shape;770;p21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08" name="Google Shape;771;p21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8312654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3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Google Shape;773;p81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016" name="Google Shape;774;p81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17" name="Google Shape;775;p81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18" name="Google Shape;776;p81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19" name="Google Shape;777;p81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0" name="Google Shape;778;p81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1" name="Google Shape;779;p81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2" name="Google Shape;780;p81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3" name="Google Shape;781;p81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4" name="Google Shape;782;p81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5" name="Google Shape;783;p81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6" name="Google Shape;784;p81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7" name="Google Shape;785;p81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8" name="Google Shape;786;p81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9" name="Google Shape;787;p81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0" name="Google Shape;788;p81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1" name="Google Shape;789;p81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2" name="Google Shape;790;p81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3" name="Google Shape;791;p81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4" name="Google Shape;792;p81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5" name="Google Shape;793;p81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6" name="Google Shape;794;p81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7" name="Google Shape;795;p81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8" name="Google Shape;796;p81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9" name="Google Shape;797;p81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40" name="Google Shape;798;p81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042" name="Google Shape;799;p81" descr="Google Shape;799;p8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10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017119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" name="Google Shape;801;p82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050" name="Google Shape;802;p82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1" name="Google Shape;803;p82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2" name="Google Shape;804;p82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3" name="Google Shape;805;p82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4" name="Google Shape;806;p82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5" name="Google Shape;807;p82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6" name="Google Shape;808;p82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7" name="Google Shape;809;p82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8" name="Google Shape;810;p82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9" name="Google Shape;811;p82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0" name="Google Shape;812;p82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1" name="Google Shape;813;p82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2" name="Google Shape;814;p82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3" name="Google Shape;815;p82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4" name="Google Shape;816;p82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5" name="Google Shape;817;p82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6" name="Google Shape;818;p82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7" name="Google Shape;819;p82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8" name="Google Shape;820;p82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9" name="Google Shape;821;p82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0" name="Google Shape;822;p82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1" name="Google Shape;823;p82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2" name="Google Shape;824;p82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3" name="Google Shape;825;p82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4" name="Google Shape;826;p82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076" name="Google Shape;827;p82" descr="Google Shape;827;p8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10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8004019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829;p83"/>
          <p:cNvSpPr/>
          <p:nvPr/>
        </p:nvSpPr>
        <p:spPr>
          <a:xfrm flipH="1">
            <a:off x="0" y="0"/>
            <a:ext cx="7481977" cy="6858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85" name="Google Shape;830;p83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86" name="Google Shape;831;p83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000732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3504267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Google Shape;834;p24" descr="Google Shape;834;p2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4743476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9_Slide de Título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9" name="Google Shape;836;p122" descr="Google Shape;836;p12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7416" y="226692"/>
            <a:ext cx="1216567" cy="2075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35" name="Google Shape;837;p122"/>
          <p:cNvGrpSpPr/>
          <p:nvPr/>
        </p:nvGrpSpPr>
        <p:grpSpPr>
          <a:xfrm>
            <a:off x="8521140" y="-1"/>
            <a:ext cx="3081581" cy="753916"/>
            <a:chOff x="0" y="0"/>
            <a:chExt cx="3081580" cy="753914"/>
          </a:xfrm>
        </p:grpSpPr>
        <p:sp>
          <p:nvSpPr>
            <p:cNvPr id="1110" name="Google Shape;838;p122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1" name="Google Shape;839;p122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2" name="Google Shape;840;p122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3" name="Google Shape;841;p122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4" name="Google Shape;842;p122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5" name="Google Shape;843;p122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6" name="Google Shape;844;p122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7" name="Google Shape;845;p122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8" name="Google Shape;846;p122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9" name="Google Shape;847;p122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0" name="Google Shape;848;p122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1" name="Google Shape;849;p122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2" name="Google Shape;850;p122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3" name="Google Shape;851;p122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4" name="Google Shape;852;p122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5" name="Google Shape;853;p122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6" name="Google Shape;854;p122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7" name="Google Shape;855;p122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8" name="Google Shape;856;p122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9" name="Google Shape;857;p122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0" name="Google Shape;858;p122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1" name="Google Shape;859;p122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2" name="Google Shape;860;p122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3" name="Google Shape;861;p122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4" name="Google Shape;862;p122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136" name="Google Shape;863;p122"/>
          <p:cNvSpPr/>
          <p:nvPr/>
        </p:nvSpPr>
        <p:spPr>
          <a:xfrm>
            <a:off x="674913" y="1463039"/>
            <a:ext cx="10927807" cy="394716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1137" name="Google Shape;864;p122" descr="Google Shape;864;p12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92" y="5296896"/>
            <a:ext cx="1641751" cy="1641751"/>
          </a:xfrm>
          <a:prstGeom prst="rect">
            <a:avLst/>
          </a:prstGeom>
          <a:ln w="12700">
            <a:miter lim="400000"/>
          </a:ln>
        </p:spPr>
      </p:pic>
      <p:sp>
        <p:nvSpPr>
          <p:cNvPr id="1138" name="Google Shape;865;p122"/>
          <p:cNvSpPr/>
          <p:nvPr/>
        </p:nvSpPr>
        <p:spPr>
          <a:xfrm>
            <a:off x="149395" y="150442"/>
            <a:ext cx="2175679" cy="36003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7440876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0_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1" name="Google Shape;867;p25"/>
          <p:cNvGrpSpPr/>
          <p:nvPr/>
        </p:nvGrpSpPr>
        <p:grpSpPr>
          <a:xfrm>
            <a:off x="8521140" y="-1"/>
            <a:ext cx="3081581" cy="753916"/>
            <a:chOff x="0" y="0"/>
            <a:chExt cx="3081580" cy="753914"/>
          </a:xfrm>
        </p:grpSpPr>
        <p:sp>
          <p:nvSpPr>
            <p:cNvPr id="1146" name="Google Shape;868;p25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47" name="Google Shape;869;p25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48" name="Google Shape;870;p25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49" name="Google Shape;871;p25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0" name="Google Shape;872;p25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1" name="Google Shape;873;p25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2" name="Google Shape;874;p25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3" name="Google Shape;875;p25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4" name="Google Shape;876;p25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5" name="Google Shape;877;p25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6" name="Google Shape;878;p25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7" name="Google Shape;879;p25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8" name="Google Shape;880;p25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9" name="Google Shape;881;p25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0" name="Google Shape;882;p25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1" name="Google Shape;883;p25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2" name="Google Shape;884;p25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3" name="Google Shape;885;p25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4" name="Google Shape;886;p25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5" name="Google Shape;887;p25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6" name="Google Shape;888;p25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7" name="Google Shape;889;p25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8" name="Google Shape;890;p25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9" name="Google Shape;891;p25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70" name="Google Shape;892;p25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172" name="Google Shape;893;p25" descr="Google Shape;893;p2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92" y="5296896"/>
            <a:ext cx="1641751" cy="1641751"/>
          </a:xfrm>
          <a:prstGeom prst="rect">
            <a:avLst/>
          </a:prstGeom>
          <a:ln w="12700">
            <a:miter lim="400000"/>
          </a:ln>
        </p:spPr>
      </p:pic>
      <p:sp>
        <p:nvSpPr>
          <p:cNvPr id="1173" name="Google Shape;894;p25"/>
          <p:cNvSpPr/>
          <p:nvPr/>
        </p:nvSpPr>
        <p:spPr>
          <a:xfrm>
            <a:off x="674913" y="1463039"/>
            <a:ext cx="10927807" cy="394716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174" name="Google Shape;895;p25"/>
          <p:cNvSpPr/>
          <p:nvPr/>
        </p:nvSpPr>
        <p:spPr>
          <a:xfrm>
            <a:off x="149395" y="150442"/>
            <a:ext cx="2175679" cy="36003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796908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Slide de Título 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897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1208" name="Google Shape;898;p28"/>
          <p:cNvGrpSpPr/>
          <p:nvPr/>
        </p:nvGrpSpPr>
        <p:grpSpPr>
          <a:xfrm>
            <a:off x="0" y="4145279"/>
            <a:ext cx="4402014" cy="1076961"/>
            <a:chOff x="0" y="0"/>
            <a:chExt cx="4402013" cy="1076959"/>
          </a:xfrm>
        </p:grpSpPr>
        <p:sp>
          <p:nvSpPr>
            <p:cNvPr id="1183" name="Google Shape;899;p28"/>
            <p:cNvSpPr/>
            <p:nvPr/>
          </p:nvSpPr>
          <p:spPr>
            <a:xfrm>
              <a:off x="-1" y="930011"/>
              <a:ext cx="133240" cy="130260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4" name="Google Shape;900;p28"/>
            <p:cNvSpPr/>
            <p:nvPr/>
          </p:nvSpPr>
          <p:spPr>
            <a:xfrm>
              <a:off x="2864" y="715615"/>
              <a:ext cx="360038" cy="361345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5" name="Google Shape;901;p28"/>
            <p:cNvSpPr/>
            <p:nvPr/>
          </p:nvSpPr>
          <p:spPr>
            <a:xfrm>
              <a:off x="15913" y="514299"/>
              <a:ext cx="554663" cy="562661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6" name="Google Shape;902;p28"/>
            <p:cNvSpPr/>
            <p:nvPr/>
          </p:nvSpPr>
          <p:spPr>
            <a:xfrm>
              <a:off x="12442" y="292945"/>
              <a:ext cx="772489" cy="784015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7" name="Google Shape;903;p28"/>
            <p:cNvSpPr/>
            <p:nvPr/>
          </p:nvSpPr>
          <p:spPr>
            <a:xfrm>
              <a:off x="6400" y="78108"/>
              <a:ext cx="995719" cy="9988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8" name="Google Shape;904;p28"/>
            <p:cNvSpPr/>
            <p:nvPr/>
          </p:nvSpPr>
          <p:spPr>
            <a:xfrm>
              <a:off x="14408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9" name="Google Shape;905;p28"/>
            <p:cNvSpPr/>
            <p:nvPr/>
          </p:nvSpPr>
          <p:spPr>
            <a:xfrm>
              <a:off x="35596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0" name="Google Shape;906;p28"/>
            <p:cNvSpPr/>
            <p:nvPr/>
          </p:nvSpPr>
          <p:spPr>
            <a:xfrm>
              <a:off x="570771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1" name="Google Shape;907;p28"/>
            <p:cNvSpPr/>
            <p:nvPr/>
          </p:nvSpPr>
          <p:spPr>
            <a:xfrm>
              <a:off x="78557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2" name="Google Shape;908;p28"/>
            <p:cNvSpPr/>
            <p:nvPr/>
          </p:nvSpPr>
          <p:spPr>
            <a:xfrm>
              <a:off x="9982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3" name="Google Shape;909;p28"/>
            <p:cNvSpPr/>
            <p:nvPr/>
          </p:nvSpPr>
          <p:spPr>
            <a:xfrm>
              <a:off x="12108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4" name="Google Shape;910;p28"/>
            <p:cNvSpPr/>
            <p:nvPr/>
          </p:nvSpPr>
          <p:spPr>
            <a:xfrm>
              <a:off x="142346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5" name="Google Shape;911;p28"/>
            <p:cNvSpPr/>
            <p:nvPr/>
          </p:nvSpPr>
          <p:spPr>
            <a:xfrm>
              <a:off x="163895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6" name="Google Shape;912;p28"/>
            <p:cNvSpPr/>
            <p:nvPr/>
          </p:nvSpPr>
          <p:spPr>
            <a:xfrm>
              <a:off x="18601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7" name="Google Shape;913;p28"/>
            <p:cNvSpPr/>
            <p:nvPr/>
          </p:nvSpPr>
          <p:spPr>
            <a:xfrm>
              <a:off x="20670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8" name="Google Shape;914;p28"/>
            <p:cNvSpPr/>
            <p:nvPr/>
          </p:nvSpPr>
          <p:spPr>
            <a:xfrm>
              <a:off x="228256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9" name="Google Shape;915;p28"/>
            <p:cNvSpPr/>
            <p:nvPr/>
          </p:nvSpPr>
          <p:spPr>
            <a:xfrm>
              <a:off x="250098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0" name="Google Shape;916;p28"/>
            <p:cNvSpPr/>
            <p:nvPr/>
          </p:nvSpPr>
          <p:spPr>
            <a:xfrm>
              <a:off x="271078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1" name="Google Shape;917;p28"/>
            <p:cNvSpPr/>
            <p:nvPr/>
          </p:nvSpPr>
          <p:spPr>
            <a:xfrm>
              <a:off x="29263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2" name="Google Shape;918;p28"/>
            <p:cNvSpPr/>
            <p:nvPr/>
          </p:nvSpPr>
          <p:spPr>
            <a:xfrm>
              <a:off x="31389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3" name="Google Shape;919;p28"/>
            <p:cNvSpPr/>
            <p:nvPr/>
          </p:nvSpPr>
          <p:spPr>
            <a:xfrm flipH="1" flipV="1">
              <a:off x="4197554" y="0"/>
              <a:ext cx="181128" cy="176915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4" name="Google Shape;920;p28"/>
            <p:cNvSpPr/>
            <p:nvPr/>
          </p:nvSpPr>
          <p:spPr>
            <a:xfrm flipH="1" flipV="1">
              <a:off x="3987866" y="0"/>
              <a:ext cx="387355" cy="388760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5" name="Google Shape;921;p28"/>
            <p:cNvSpPr/>
            <p:nvPr/>
          </p:nvSpPr>
          <p:spPr>
            <a:xfrm flipH="1" flipV="1">
              <a:off x="3775896" y="0"/>
              <a:ext cx="596746" cy="605351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6" name="Google Shape;922;p28"/>
            <p:cNvSpPr/>
            <p:nvPr/>
          </p:nvSpPr>
          <p:spPr>
            <a:xfrm flipH="1" flipV="1">
              <a:off x="3562494" y="2"/>
              <a:ext cx="813325" cy="821940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7" name="Google Shape;923;p28"/>
            <p:cNvSpPr/>
            <p:nvPr/>
          </p:nvSpPr>
          <p:spPr>
            <a:xfrm flipH="1" flipV="1">
              <a:off x="3349226" y="1"/>
              <a:ext cx="1052788" cy="1060269"/>
            </a:xfrm>
            <a:prstGeom prst="line">
              <a:avLst/>
            </a:prstGeom>
            <a:noFill/>
            <a:ln w="9525" cap="flat">
              <a:solidFill>
                <a:schemeClr val="accent4">
                  <a:lumOff val="13999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7627298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3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6" name="Google Shape;925;p29" descr="Google Shape;925;p2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819325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76;p64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00" name="Google Shape;77;p64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Google Shape;78;p64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Google Shape;79;p64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3" name="Google Shape;80;p64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4" name="Google Shape;81;p64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5" name="Google Shape;82;p64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6" name="Google Shape;83;p64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7" name="Google Shape;84;p64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8" name="Google Shape;85;p64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09" name="Google Shape;86;p64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0" name="Google Shape;87;p64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1" name="Google Shape;88;p64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2" name="Google Shape;89;p64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3" name="Google Shape;90;p64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4" name="Google Shape;91;p64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5" name="Google Shape;92;p64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6" name="Google Shape;93;p64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7" name="Google Shape;94;p64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8" name="Google Shape;95;p64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19" name="Google Shape;96;p64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0" name="Google Shape;97;p64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1" name="Google Shape;98;p64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2" name="Google Shape;99;p64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3" name="Google Shape;100;p64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4" name="Google Shape;101;p64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6" name="Google Shape;102;p64"/>
          <p:cNvSpPr/>
          <p:nvPr/>
        </p:nvSpPr>
        <p:spPr>
          <a:xfrm rot="10800000" flipH="1">
            <a:off x="1031768" y="6132114"/>
            <a:ext cx="3600002" cy="18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27" name="Google Shape;103;p64"/>
          <p:cNvSpPr/>
          <p:nvPr/>
        </p:nvSpPr>
        <p:spPr>
          <a:xfrm>
            <a:off x="339306" y="1155940"/>
            <a:ext cx="5250611" cy="667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128" name="Google Shape;104;p64" descr="Google Shape;104;p6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912" y="-198215"/>
            <a:ext cx="4684106" cy="4684107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6677802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4" name="Google Shape;927;p30" descr="Google Shape;927;p3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4201971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5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2" name="Google Shape;929;p31" descr="Google Shape;929;p3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6269900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6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0" name="Google Shape;931;p32" descr="Google Shape;931;p3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3401442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8" name="Google Shape;933;p33" descr="Google Shape;933;p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146401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8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6" name="Google Shape;935;p34" descr="Google Shape;935;p3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2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7844113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9_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5733139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0_Slide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0069137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3 2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3" name="Google Shape;939;p35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278" name="Google Shape;940;p35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79" name="Google Shape;941;p35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0" name="Google Shape;942;p35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1" name="Google Shape;943;p35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2" name="Google Shape;944;p35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3" name="Google Shape;945;p35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4" name="Google Shape;946;p35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5" name="Google Shape;947;p35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6" name="Google Shape;948;p35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7" name="Google Shape;949;p35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8" name="Google Shape;950;p35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89" name="Google Shape;951;p35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0" name="Google Shape;952;p35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1" name="Google Shape;953;p35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2" name="Google Shape;954;p35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3" name="Google Shape;955;p35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4" name="Google Shape;956;p35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5" name="Google Shape;957;p35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6" name="Google Shape;958;p35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7" name="Google Shape;959;p35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8" name="Google Shape;960;p35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9" name="Google Shape;961;p35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00" name="Google Shape;962;p35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01" name="Google Shape;963;p35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02" name="Google Shape;964;p35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304" name="Google Shape;965;p35" descr="Google Shape;965;p3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1305" name="Google Shape;966;p35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CE425"/>
              </a:gs>
              <a:gs pos="95000">
                <a:srgbClr val="56B14B"/>
              </a:gs>
              <a:gs pos="100000">
                <a:srgbClr val="56B14B"/>
              </a:gs>
            </a:gsLst>
            <a:lin ang="18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3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392786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4 2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3" name="Google Shape;968;p36" descr="Google Shape;968;p3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1314" name="Google Shape;969;p36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CE425"/>
              </a:gs>
              <a:gs pos="95000">
                <a:srgbClr val="56B14B"/>
              </a:gs>
              <a:gs pos="100000">
                <a:srgbClr val="56B14B"/>
              </a:gs>
            </a:gsLst>
            <a:lin ang="18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1340" name="Google Shape;970;p36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315" name="Google Shape;971;p36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6" name="Google Shape;972;p36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7" name="Google Shape;973;p36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8" name="Google Shape;974;p36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9" name="Google Shape;975;p36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0" name="Google Shape;976;p36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1" name="Google Shape;977;p36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2" name="Google Shape;978;p36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3" name="Google Shape;979;p36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4" name="Google Shape;980;p36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5" name="Google Shape;981;p36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6" name="Google Shape;982;p36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7" name="Google Shape;983;p36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8" name="Google Shape;984;p36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9" name="Google Shape;985;p36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0" name="Google Shape;986;p36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1" name="Google Shape;987;p36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2" name="Google Shape;988;p36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3" name="Google Shape;989;p36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4" name="Google Shape;990;p36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5" name="Google Shape;991;p36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6" name="Google Shape;992;p36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7" name="Google Shape;993;p36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8" name="Google Shape;994;p36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39" name="Google Shape;995;p36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349314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5 2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3" name="Google Shape;997;p37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348" name="Google Shape;998;p37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49" name="Google Shape;999;p37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0" name="Google Shape;1000;p37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1" name="Google Shape;1001;p37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2" name="Google Shape;1002;p37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3" name="Google Shape;1003;p37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4" name="Google Shape;1004;p37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5" name="Google Shape;1005;p37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6" name="Google Shape;1006;p37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7" name="Google Shape;1007;p37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8" name="Google Shape;1008;p37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59" name="Google Shape;1009;p37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0" name="Google Shape;1010;p37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1" name="Google Shape;1011;p37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2" name="Google Shape;1012;p37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3" name="Google Shape;1013;p37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4" name="Google Shape;1014;p37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5" name="Google Shape;1015;p37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6" name="Google Shape;1016;p37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7" name="Google Shape;1017;p37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8" name="Google Shape;1018;p37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69" name="Google Shape;1019;p37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70" name="Google Shape;1020;p37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71" name="Google Shape;1021;p37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72" name="Google Shape;1022;p37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374" name="Google Shape;1023;p37" descr="Google Shape;1023;p3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1375" name="Google Shape;1024;p37"/>
          <p:cNvSpPr/>
          <p:nvPr/>
        </p:nvSpPr>
        <p:spPr>
          <a:xfrm>
            <a:off x="1178560" y="4356099"/>
            <a:ext cx="2621274" cy="19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8054"/>
                </a:lnTo>
                <a:cubicBezTo>
                  <a:pt x="21600" y="20012"/>
                  <a:pt x="21482" y="21600"/>
                  <a:pt x="21335" y="21600"/>
                </a:cubicBezTo>
                <a:lnTo>
                  <a:pt x="265" y="21600"/>
                </a:lnTo>
                <a:cubicBezTo>
                  <a:pt x="118" y="21600"/>
                  <a:pt x="0" y="20012"/>
                  <a:pt x="0" y="1805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CE425"/>
              </a:gs>
              <a:gs pos="95000">
                <a:srgbClr val="56B14B"/>
              </a:gs>
              <a:gs pos="100000">
                <a:srgbClr val="56B14B"/>
              </a:gs>
            </a:gsLst>
            <a:lin ang="18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049692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06;p65" descr="Google Shape;106;p6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2964660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Slide de Título 6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8" name="Google Shape;1026;p38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383" name="Google Shape;1027;p38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4" name="Google Shape;1028;p38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5" name="Google Shape;1029;p38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6" name="Google Shape;1030;p38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7" name="Google Shape;1031;p38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8" name="Google Shape;1032;p38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89" name="Google Shape;1033;p38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0" name="Google Shape;1034;p38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1" name="Google Shape;1035;p38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2" name="Google Shape;1036;p38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3" name="Google Shape;1037;p38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4" name="Google Shape;1038;p38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5" name="Google Shape;1039;p38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6" name="Google Shape;1040;p38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7" name="Google Shape;1041;p38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8" name="Google Shape;1042;p38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9" name="Google Shape;1043;p38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0" name="Google Shape;1044;p38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1" name="Google Shape;1045;p38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2" name="Google Shape;1046;p38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3" name="Google Shape;1047;p38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4" name="Google Shape;1048;p38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5" name="Google Shape;1049;p38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6" name="Google Shape;1050;p38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07" name="Google Shape;1051;p38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409" name="Google Shape;1052;p38" descr="Google Shape;1052;p3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1410" name="Google Shape;1053;p38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/>
              </a:gs>
              <a:gs pos="100000">
                <a:schemeClr val="accent1"/>
              </a:gs>
            </a:gsLst>
            <a:lin ang="27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2011758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8" name="Google Shape;1055;p40" descr="Google Shape;1055;p4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44" name="Google Shape;1056;p40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419" name="Google Shape;1057;p40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0" name="Google Shape;1058;p40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1" name="Google Shape;1059;p40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2" name="Google Shape;1060;p40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3" name="Google Shape;1061;p40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4" name="Google Shape;1062;p40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5" name="Google Shape;1063;p40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6" name="Google Shape;1064;p40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7" name="Google Shape;1065;p40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8" name="Google Shape;1066;p40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29" name="Google Shape;1067;p40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0" name="Google Shape;1068;p40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1" name="Google Shape;1069;p40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2" name="Google Shape;1070;p40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3" name="Google Shape;1071;p40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4" name="Google Shape;1072;p40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5" name="Google Shape;1073;p40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6" name="Google Shape;1074;p40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7" name="Google Shape;1075;p40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8" name="Google Shape;1076;p40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39" name="Google Shape;1077;p40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40" name="Google Shape;1078;p40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41" name="Google Shape;1079;p40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42" name="Google Shape;1080;p40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43" name="Google Shape;1081;p40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445" name="Google Shape;1082;p40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/>
              </a:gs>
              <a:gs pos="100000">
                <a:schemeClr val="accent1"/>
              </a:gs>
            </a:gsLst>
            <a:lin ang="27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7417021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Slide de Título 8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8" name="Google Shape;1084;p42"/>
          <p:cNvGrpSpPr/>
          <p:nvPr/>
        </p:nvGrpSpPr>
        <p:grpSpPr>
          <a:xfrm>
            <a:off x="8797290" y="6001215"/>
            <a:ext cx="3081581" cy="753915"/>
            <a:chOff x="0" y="0"/>
            <a:chExt cx="3081580" cy="753914"/>
          </a:xfrm>
        </p:grpSpPr>
        <p:sp>
          <p:nvSpPr>
            <p:cNvPr id="1453" name="Google Shape;1085;p42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4" name="Google Shape;1086;p42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5" name="Google Shape;1087;p42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6" name="Google Shape;1088;p42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7" name="Google Shape;1089;p42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8" name="Google Shape;1090;p42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59" name="Google Shape;1091;p42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0" name="Google Shape;1092;p42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1" name="Google Shape;1093;p42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2" name="Google Shape;1094;p42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3" name="Google Shape;1095;p42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4" name="Google Shape;1096;p42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5" name="Google Shape;1097;p42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6" name="Google Shape;1098;p42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7" name="Google Shape;1099;p42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8" name="Google Shape;1100;p42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9" name="Google Shape;1101;p42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0" name="Google Shape;1102;p42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1" name="Google Shape;1103;p42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2" name="Google Shape;1104;p42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3" name="Google Shape;1105;p42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4" name="Google Shape;1106;p42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5" name="Google Shape;1107;p42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6" name="Google Shape;1108;p42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7" name="Google Shape;1109;p42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479" name="Google Shape;1110;p42" descr="Google Shape;1110;p4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058" y="919308"/>
            <a:ext cx="4684106" cy="4684106"/>
          </a:xfrm>
          <a:prstGeom prst="rect">
            <a:avLst/>
          </a:prstGeom>
          <a:ln w="12700">
            <a:miter lim="400000"/>
          </a:ln>
        </p:spPr>
      </p:pic>
      <p:sp>
        <p:nvSpPr>
          <p:cNvPr id="1480" name="Google Shape;1111;p42"/>
          <p:cNvSpPr/>
          <p:nvPr/>
        </p:nvSpPr>
        <p:spPr>
          <a:xfrm>
            <a:off x="1178560" y="4275587"/>
            <a:ext cx="2621274" cy="195581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/>
              </a:gs>
              <a:gs pos="100000">
                <a:schemeClr val="accent1"/>
              </a:gs>
            </a:gsLst>
            <a:lin ang="27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543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9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8" name="Google Shape;1113;p43" descr="Google Shape;1113;p4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4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3130117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10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6" name="Google Shape;1115;p44" descr="Google Shape;1115;p4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4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2916152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lide de Título 1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4" name="Google Shape;1117;p45" descr="Google Shape;1117;p4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5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556452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 1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2" name="Google Shape;1119;p46" descr="Google Shape;1119;p4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60" y="-71537"/>
            <a:ext cx="1121338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15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684315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6_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04824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AZ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5923165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4051C69C-0298-B936-5FAF-27B840AE29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89413"/>
            <a:ext cx="12192001" cy="4932000"/>
          </a:xfrm>
          <a:custGeom>
            <a:avLst/>
            <a:gdLst>
              <a:gd name="connsiteX0" fmla="*/ 0 w 24382414"/>
              <a:gd name="connsiteY0" fmla="*/ 0 h 9864000"/>
              <a:gd name="connsiteX1" fmla="*/ 24382414 w 24382414"/>
              <a:gd name="connsiteY1" fmla="*/ 0 h 9864000"/>
              <a:gd name="connsiteX2" fmla="*/ 24382414 w 24382414"/>
              <a:gd name="connsiteY2" fmla="*/ 9864000 h 9864000"/>
              <a:gd name="connsiteX3" fmla="*/ 0 w 24382414"/>
              <a:gd name="connsiteY3" fmla="*/ 9864000 h 9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2414" h="9864000">
                <a:moveTo>
                  <a:pt x="0" y="0"/>
                </a:moveTo>
                <a:lnTo>
                  <a:pt x="24382414" y="0"/>
                </a:lnTo>
                <a:lnTo>
                  <a:pt x="24382414" y="9864000"/>
                </a:lnTo>
                <a:lnTo>
                  <a:pt x="0" y="9864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93958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7_Slide de Título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08;p66" descr="Google Shape;108;p6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7416" y="226692"/>
            <a:ext cx="1216567" cy="2075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0" name="Google Shape;109;p66"/>
          <p:cNvGrpSpPr/>
          <p:nvPr/>
        </p:nvGrpSpPr>
        <p:grpSpPr>
          <a:xfrm>
            <a:off x="8521140" y="-1"/>
            <a:ext cx="3081581" cy="753916"/>
            <a:chOff x="0" y="0"/>
            <a:chExt cx="3081580" cy="753914"/>
          </a:xfrm>
        </p:grpSpPr>
        <p:sp>
          <p:nvSpPr>
            <p:cNvPr id="145" name="Google Shape;110;p66"/>
            <p:cNvSpPr/>
            <p:nvPr/>
          </p:nvSpPr>
          <p:spPr>
            <a:xfrm>
              <a:off x="-1" y="651044"/>
              <a:ext cx="93274" cy="9118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6" name="Google Shape;111;p66"/>
            <p:cNvSpPr/>
            <p:nvPr/>
          </p:nvSpPr>
          <p:spPr>
            <a:xfrm>
              <a:off x="2004" y="500959"/>
              <a:ext cx="252041" cy="252956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7" name="Google Shape;112;p66"/>
            <p:cNvSpPr/>
            <p:nvPr/>
          </p:nvSpPr>
          <p:spPr>
            <a:xfrm>
              <a:off x="11139" y="360030"/>
              <a:ext cx="388286" cy="393885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8" name="Google Shape;113;p66"/>
            <p:cNvSpPr/>
            <p:nvPr/>
          </p:nvSpPr>
          <p:spPr>
            <a:xfrm>
              <a:off x="8709" y="205072"/>
              <a:ext cx="540773" cy="548843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9" name="Google Shape;114;p66"/>
            <p:cNvSpPr/>
            <p:nvPr/>
          </p:nvSpPr>
          <p:spPr>
            <a:xfrm>
              <a:off x="4480" y="54679"/>
              <a:ext cx="697042" cy="699235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0" name="Google Shape;115;p66"/>
            <p:cNvSpPr/>
            <p:nvPr/>
          </p:nvSpPr>
          <p:spPr>
            <a:xfrm>
              <a:off x="10086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1" name="Google Shape;116;p66"/>
            <p:cNvSpPr/>
            <p:nvPr/>
          </p:nvSpPr>
          <p:spPr>
            <a:xfrm>
              <a:off x="24918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2" name="Google Shape;117;p66"/>
            <p:cNvSpPr/>
            <p:nvPr/>
          </p:nvSpPr>
          <p:spPr>
            <a:xfrm>
              <a:off x="39956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3" name="Google Shape;118;p66"/>
            <p:cNvSpPr/>
            <p:nvPr/>
          </p:nvSpPr>
          <p:spPr>
            <a:xfrm>
              <a:off x="54993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4" name="Google Shape;119;p66"/>
            <p:cNvSpPr/>
            <p:nvPr/>
          </p:nvSpPr>
          <p:spPr>
            <a:xfrm>
              <a:off x="69878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5" name="Google Shape;120;p66"/>
            <p:cNvSpPr/>
            <p:nvPr/>
          </p:nvSpPr>
          <p:spPr>
            <a:xfrm>
              <a:off x="847630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6" name="Google Shape;121;p66"/>
            <p:cNvSpPr/>
            <p:nvPr/>
          </p:nvSpPr>
          <p:spPr>
            <a:xfrm>
              <a:off x="996478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7" name="Google Shape;122;p66"/>
            <p:cNvSpPr/>
            <p:nvPr/>
          </p:nvSpPr>
          <p:spPr>
            <a:xfrm>
              <a:off x="1147331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8" name="Google Shape;123;p66"/>
            <p:cNvSpPr/>
            <p:nvPr/>
          </p:nvSpPr>
          <p:spPr>
            <a:xfrm>
              <a:off x="1302194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9" name="Google Shape;124;p66"/>
            <p:cNvSpPr/>
            <p:nvPr/>
          </p:nvSpPr>
          <p:spPr>
            <a:xfrm>
              <a:off x="144703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0" name="Google Shape;125;p66"/>
            <p:cNvSpPr/>
            <p:nvPr/>
          </p:nvSpPr>
          <p:spPr>
            <a:xfrm>
              <a:off x="1597885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1" name="Google Shape;126;p66"/>
            <p:cNvSpPr/>
            <p:nvPr/>
          </p:nvSpPr>
          <p:spPr>
            <a:xfrm>
              <a:off x="1750787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2" name="Google Shape;127;p66"/>
            <p:cNvSpPr/>
            <p:nvPr/>
          </p:nvSpPr>
          <p:spPr>
            <a:xfrm>
              <a:off x="1897652" y="-1"/>
              <a:ext cx="748687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3" name="Google Shape;128;p66"/>
            <p:cNvSpPr/>
            <p:nvPr/>
          </p:nvSpPr>
          <p:spPr>
            <a:xfrm>
              <a:off x="2048527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4" name="Google Shape;129;p66"/>
            <p:cNvSpPr/>
            <p:nvPr/>
          </p:nvSpPr>
          <p:spPr>
            <a:xfrm>
              <a:off x="2197375" y="-1"/>
              <a:ext cx="748688" cy="75257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5" name="Google Shape;130;p66"/>
            <p:cNvSpPr/>
            <p:nvPr/>
          </p:nvSpPr>
          <p:spPr>
            <a:xfrm flipH="1" flipV="1">
              <a:off x="2938450" y="0"/>
              <a:ext cx="126797" cy="12384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6" name="Google Shape;131;p66"/>
            <p:cNvSpPr/>
            <p:nvPr/>
          </p:nvSpPr>
          <p:spPr>
            <a:xfrm flipH="1" flipV="1">
              <a:off x="2791660" y="0"/>
              <a:ext cx="271164" cy="272148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7" name="Google Shape;132;p66"/>
            <p:cNvSpPr/>
            <p:nvPr/>
          </p:nvSpPr>
          <p:spPr>
            <a:xfrm flipH="1" flipV="1">
              <a:off x="2643273" y="-1"/>
              <a:ext cx="417746" cy="423771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8" name="Google Shape;133;p66"/>
            <p:cNvSpPr/>
            <p:nvPr/>
          </p:nvSpPr>
          <p:spPr>
            <a:xfrm flipH="1" flipV="1">
              <a:off x="2493883" y="1"/>
              <a:ext cx="569360" cy="575391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9" name="Google Shape;134;p66"/>
            <p:cNvSpPr/>
            <p:nvPr/>
          </p:nvSpPr>
          <p:spPr>
            <a:xfrm flipH="1" flipV="1">
              <a:off x="2344588" y="1"/>
              <a:ext cx="736993" cy="742230"/>
            </a:xfrm>
            <a:prstGeom prst="line">
              <a:avLst/>
            </a:prstGeom>
            <a:noFill/>
            <a:ln w="9525" cap="flat">
              <a:solidFill>
                <a:srgbClr val="DBDBD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1" name="Google Shape;135;p66"/>
          <p:cNvSpPr/>
          <p:nvPr/>
        </p:nvSpPr>
        <p:spPr>
          <a:xfrm>
            <a:off x="674913" y="1463039"/>
            <a:ext cx="10927807" cy="394716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pic>
        <p:nvPicPr>
          <p:cNvPr id="172" name="Google Shape;136;p66" descr="Google Shape;136;p6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92" y="5296896"/>
            <a:ext cx="1641751" cy="164175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Google Shape;137;p66"/>
          <p:cNvSpPr/>
          <p:nvPr/>
        </p:nvSpPr>
        <p:spPr>
          <a:xfrm>
            <a:off x="1004070" y="-584515"/>
            <a:ext cx="3886744" cy="448221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/>
              </a:gs>
              <a:gs pos="100000">
                <a:schemeClr val="accent1"/>
              </a:gs>
            </a:gsLst>
            <a:lin ang="27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Google Shape;138;p66"/>
          <p:cNvSpPr/>
          <p:nvPr/>
        </p:nvSpPr>
        <p:spPr>
          <a:xfrm>
            <a:off x="149395" y="150442"/>
            <a:ext cx="2175679" cy="3600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595171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clusã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66EA870A-23F3-5DE8-CF69-25DCC3534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638969" y="973356"/>
            <a:ext cx="1689775" cy="5236041"/>
          </a:xfrm>
          <a:custGeom>
            <a:avLst/>
            <a:gdLst>
              <a:gd name="connsiteX0" fmla="*/ 1689666 w 3379330"/>
              <a:gd name="connsiteY0" fmla="*/ 7891973 h 10472081"/>
              <a:gd name="connsiteX1" fmla="*/ 2983942 w 3379330"/>
              <a:gd name="connsiteY1" fmla="*/ 9186229 h 10472081"/>
              <a:gd name="connsiteX2" fmla="*/ 395388 w 3379330"/>
              <a:gd name="connsiteY2" fmla="*/ 9186249 h 10472081"/>
              <a:gd name="connsiteX3" fmla="*/ 1689666 w 3379330"/>
              <a:gd name="connsiteY3" fmla="*/ 7891973 h 10472081"/>
              <a:gd name="connsiteX4" fmla="*/ 1689754 w 3379330"/>
              <a:gd name="connsiteY4" fmla="*/ 1 h 10472081"/>
              <a:gd name="connsiteX5" fmla="*/ 2983256 w 3379330"/>
              <a:gd name="connsiteY5" fmla="*/ 597680 h 10472081"/>
              <a:gd name="connsiteX6" fmla="*/ 3353866 w 3379330"/>
              <a:gd name="connsiteY6" fmla="*/ 1975511 h 10472081"/>
              <a:gd name="connsiteX7" fmla="*/ 2570768 w 3379330"/>
              <a:gd name="connsiteY7" fmla="*/ 6449817 h 10472081"/>
              <a:gd name="connsiteX8" fmla="*/ 808400 w 3379330"/>
              <a:gd name="connsiteY8" fmla="*/ 6449777 h 10472081"/>
              <a:gd name="connsiteX9" fmla="*/ 25464 w 3379330"/>
              <a:gd name="connsiteY9" fmla="*/ 1975511 h 10472081"/>
              <a:gd name="connsiteX10" fmla="*/ 396054 w 3379330"/>
              <a:gd name="connsiteY10" fmla="*/ 597721 h 10472081"/>
              <a:gd name="connsiteX11" fmla="*/ 1689754 w 3379330"/>
              <a:gd name="connsiteY11" fmla="*/ 1 h 104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9330" h="10472081">
                <a:moveTo>
                  <a:pt x="1689666" y="7891973"/>
                </a:moveTo>
                <a:cubicBezTo>
                  <a:pt x="2403320" y="7891973"/>
                  <a:pt x="2983942" y="8472575"/>
                  <a:pt x="2983942" y="9186229"/>
                </a:cubicBezTo>
                <a:cubicBezTo>
                  <a:pt x="2919146" y="10900470"/>
                  <a:pt x="460452" y="10900921"/>
                  <a:pt x="395388" y="9186249"/>
                </a:cubicBezTo>
                <a:cubicBezTo>
                  <a:pt x="395388" y="8472575"/>
                  <a:pt x="975992" y="7891973"/>
                  <a:pt x="1689666" y="7891973"/>
                </a:cubicBezTo>
                <a:close/>
                <a:moveTo>
                  <a:pt x="1689754" y="1"/>
                </a:moveTo>
                <a:cubicBezTo>
                  <a:pt x="2175956" y="44"/>
                  <a:pt x="2662124" y="199321"/>
                  <a:pt x="2983256" y="597680"/>
                </a:cubicBezTo>
                <a:cubicBezTo>
                  <a:pt x="3305024" y="980761"/>
                  <a:pt x="3440104" y="1482969"/>
                  <a:pt x="3353866" y="1975511"/>
                </a:cubicBezTo>
                <a:lnTo>
                  <a:pt x="2570768" y="6449817"/>
                </a:lnTo>
                <a:cubicBezTo>
                  <a:pt x="2388504" y="7429761"/>
                  <a:pt x="990888" y="7430068"/>
                  <a:pt x="808400" y="6449777"/>
                </a:cubicBezTo>
                <a:cubicBezTo>
                  <a:pt x="645530" y="5518471"/>
                  <a:pt x="282620" y="3444783"/>
                  <a:pt x="25464" y="1975511"/>
                </a:cubicBezTo>
                <a:cubicBezTo>
                  <a:pt x="-60772" y="1482949"/>
                  <a:pt x="74308" y="980761"/>
                  <a:pt x="396054" y="597721"/>
                </a:cubicBezTo>
                <a:cubicBezTo>
                  <a:pt x="717320" y="199147"/>
                  <a:pt x="1203554" y="-43"/>
                  <a:pt x="1689754" y="1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254000" dist="1016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424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clusã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1DB379A0-D977-AD3E-AEAD-73B388CA17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39451" y="2704483"/>
            <a:ext cx="4152549" cy="4153517"/>
          </a:xfrm>
          <a:custGeom>
            <a:avLst/>
            <a:gdLst>
              <a:gd name="connsiteX0" fmla="*/ 6220615 w 8304557"/>
              <a:gd name="connsiteY0" fmla="*/ 2281829 h 8307034"/>
              <a:gd name="connsiteX1" fmla="*/ 6163989 w 8304557"/>
              <a:gd name="connsiteY1" fmla="*/ 2308368 h 8307034"/>
              <a:gd name="connsiteX2" fmla="*/ 3883893 w 8304557"/>
              <a:gd name="connsiteY2" fmla="*/ 4691428 h 8307034"/>
              <a:gd name="connsiteX3" fmla="*/ 3846841 w 8304557"/>
              <a:gd name="connsiteY3" fmla="*/ 4698381 h 8307034"/>
              <a:gd name="connsiteX4" fmla="*/ 2352085 w 8304557"/>
              <a:gd name="connsiteY4" fmla="*/ 3998484 h 8307034"/>
              <a:gd name="connsiteX5" fmla="*/ 2245499 w 8304557"/>
              <a:gd name="connsiteY5" fmla="*/ 4025725 h 8307034"/>
              <a:gd name="connsiteX6" fmla="*/ 2251595 w 8304557"/>
              <a:gd name="connsiteY6" fmla="*/ 4135549 h 8307034"/>
              <a:gd name="connsiteX7" fmla="*/ 3884753 w 8304557"/>
              <a:gd name="connsiteY7" fmla="*/ 5911390 h 8307034"/>
              <a:gd name="connsiteX8" fmla="*/ 3946665 w 8304557"/>
              <a:gd name="connsiteY8" fmla="*/ 5939298 h 8307034"/>
              <a:gd name="connsiteX9" fmla="*/ 3948473 w 8304557"/>
              <a:gd name="connsiteY9" fmla="*/ 5939298 h 8307034"/>
              <a:gd name="connsiteX10" fmla="*/ 4009721 w 8304557"/>
              <a:gd name="connsiteY10" fmla="*/ 5913962 h 8307034"/>
              <a:gd name="connsiteX11" fmla="*/ 4019721 w 8304557"/>
              <a:gd name="connsiteY11" fmla="*/ 5903960 h 8307034"/>
              <a:gd name="connsiteX12" fmla="*/ 4030961 w 8304557"/>
              <a:gd name="connsiteY12" fmla="*/ 5890054 h 8307034"/>
              <a:gd name="connsiteX13" fmla="*/ 6299053 w 8304557"/>
              <a:gd name="connsiteY13" fmla="*/ 2415524 h 8307034"/>
              <a:gd name="connsiteX14" fmla="*/ 6280385 w 8304557"/>
              <a:gd name="connsiteY14" fmla="*/ 2300367 h 8307034"/>
              <a:gd name="connsiteX15" fmla="*/ 6220615 w 8304557"/>
              <a:gd name="connsiteY15" fmla="*/ 2281829 h 8307034"/>
              <a:gd name="connsiteX16" fmla="*/ 4152279 w 8304557"/>
              <a:gd name="connsiteY16" fmla="*/ 0 h 8307034"/>
              <a:gd name="connsiteX17" fmla="*/ 8304557 w 8304557"/>
              <a:gd name="connsiteY17" fmla="*/ 4153517 h 8307034"/>
              <a:gd name="connsiteX18" fmla="*/ 8304557 w 8304557"/>
              <a:gd name="connsiteY18" fmla="*/ 8307034 h 8307034"/>
              <a:gd name="connsiteX19" fmla="*/ 4152281 w 8304557"/>
              <a:gd name="connsiteY19" fmla="*/ 8307034 h 8307034"/>
              <a:gd name="connsiteX20" fmla="*/ 1 w 8304557"/>
              <a:gd name="connsiteY20" fmla="*/ 4153517 h 8307034"/>
              <a:gd name="connsiteX21" fmla="*/ 0 w 8304557"/>
              <a:gd name="connsiteY21" fmla="*/ 4153517 h 8307034"/>
              <a:gd name="connsiteX22" fmla="*/ 4152279 w 8304557"/>
              <a:gd name="connsiteY22" fmla="*/ 0 h 830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304557" h="8307034">
                <a:moveTo>
                  <a:pt x="6220615" y="2281829"/>
                </a:moveTo>
                <a:cubicBezTo>
                  <a:pt x="6199755" y="2283269"/>
                  <a:pt x="6179419" y="2292223"/>
                  <a:pt x="6163989" y="2308368"/>
                </a:cubicBezTo>
                <a:lnTo>
                  <a:pt x="3883893" y="4691428"/>
                </a:lnTo>
                <a:cubicBezTo>
                  <a:pt x="3874273" y="4701429"/>
                  <a:pt x="3859415" y="4704287"/>
                  <a:pt x="3846841" y="4698381"/>
                </a:cubicBezTo>
                <a:lnTo>
                  <a:pt x="2352085" y="3998484"/>
                </a:lnTo>
                <a:cubicBezTo>
                  <a:pt x="2314555" y="3980958"/>
                  <a:pt x="2269977" y="3992388"/>
                  <a:pt x="2245499" y="4025725"/>
                </a:cubicBezTo>
                <a:cubicBezTo>
                  <a:pt x="2221021" y="4059158"/>
                  <a:pt x="2223593" y="4105069"/>
                  <a:pt x="2251595" y="4135549"/>
                </a:cubicBezTo>
                <a:lnTo>
                  <a:pt x="3884753" y="5911390"/>
                </a:lnTo>
                <a:cubicBezTo>
                  <a:pt x="3900753" y="5928725"/>
                  <a:pt x="3923041" y="5938822"/>
                  <a:pt x="3946665" y="5939298"/>
                </a:cubicBezTo>
                <a:cubicBezTo>
                  <a:pt x="3947237" y="5939298"/>
                  <a:pt x="3947901" y="5939298"/>
                  <a:pt x="3948473" y="5939298"/>
                </a:cubicBezTo>
                <a:cubicBezTo>
                  <a:pt x="3971333" y="5939298"/>
                  <a:pt x="3993433" y="5930154"/>
                  <a:pt x="4009721" y="5913962"/>
                </a:cubicBezTo>
                <a:lnTo>
                  <a:pt x="4019721" y="5903960"/>
                </a:lnTo>
                <a:cubicBezTo>
                  <a:pt x="4023913" y="5899674"/>
                  <a:pt x="4027721" y="5895102"/>
                  <a:pt x="4030961" y="5890054"/>
                </a:cubicBezTo>
                <a:lnTo>
                  <a:pt x="6299053" y="2415524"/>
                </a:lnTo>
                <a:cubicBezTo>
                  <a:pt x="6323533" y="2378091"/>
                  <a:pt x="6315437" y="2328180"/>
                  <a:pt x="6280385" y="2300367"/>
                </a:cubicBezTo>
                <a:cubicBezTo>
                  <a:pt x="6262859" y="2286460"/>
                  <a:pt x="6241475" y="2280388"/>
                  <a:pt x="6220615" y="2281829"/>
                </a:cubicBezTo>
                <a:close/>
                <a:moveTo>
                  <a:pt x="4152279" y="0"/>
                </a:moveTo>
                <a:cubicBezTo>
                  <a:pt x="6445519" y="0"/>
                  <a:pt x="8304557" y="1859593"/>
                  <a:pt x="8304557" y="4153517"/>
                </a:cubicBezTo>
                <a:lnTo>
                  <a:pt x="8304557" y="8307034"/>
                </a:lnTo>
                <a:lnTo>
                  <a:pt x="4152281" y="8307034"/>
                </a:lnTo>
                <a:cubicBezTo>
                  <a:pt x="1859041" y="8307034"/>
                  <a:pt x="1" y="6447441"/>
                  <a:pt x="1" y="4153517"/>
                </a:cubicBezTo>
                <a:lnTo>
                  <a:pt x="0" y="4153517"/>
                </a:lnTo>
                <a:cubicBezTo>
                  <a:pt x="0" y="1859593"/>
                  <a:pt x="1859039" y="0"/>
                  <a:pt x="4152279" y="0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254000" dist="1016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02373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ã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A78FAF74-06D9-4ACC-06AA-6606C435B7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0782" y="3704897"/>
            <a:ext cx="2305454" cy="2496600"/>
          </a:xfrm>
          <a:prstGeom prst="roundRect">
            <a:avLst>
              <a:gd name="adj" fmla="val 149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254000" dist="1016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Imagem 6">
            <a:extLst>
              <a:ext uri="{FF2B5EF4-FFF2-40B4-BE49-F238E27FC236}">
                <a16:creationId xmlns:a16="http://schemas.microsoft.com/office/drawing/2014/main" id="{70B34D55-11DD-378C-0F6D-C402A182BE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18809" y="3704897"/>
            <a:ext cx="2305454" cy="2496600"/>
          </a:xfrm>
          <a:prstGeom prst="roundRect">
            <a:avLst>
              <a:gd name="adj" fmla="val 149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254000" dist="1016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Imagem 6">
            <a:extLst>
              <a:ext uri="{FF2B5EF4-FFF2-40B4-BE49-F238E27FC236}">
                <a16:creationId xmlns:a16="http://schemas.microsoft.com/office/drawing/2014/main" id="{EB7F2D03-68BF-6A2E-CA55-3E3801DB3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06837" y="3704897"/>
            <a:ext cx="2305454" cy="2496600"/>
          </a:xfrm>
          <a:prstGeom prst="roundRect">
            <a:avLst>
              <a:gd name="adj" fmla="val 1495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254000" dist="1016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75256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camento com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Gráfico 4">
            <a:extLst>
              <a:ext uri="{FF2B5EF4-FFF2-40B4-BE49-F238E27FC236}">
                <a16:creationId xmlns:a16="http://schemas.microsoft.com/office/drawing/2014/main" id="{CF3F052A-05B0-D5BE-A83B-D7F2DC504970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8093377" y="1340251"/>
            <a:ext cx="3231210" cy="4203000"/>
          </a:xfrm>
          <a:custGeom>
            <a:avLst/>
            <a:gdLst>
              <a:gd name="connsiteX0" fmla="*/ 0 w 6461999"/>
              <a:gd name="connsiteY0" fmla="*/ 0 h 8406000"/>
              <a:gd name="connsiteX1" fmla="*/ 6461999 w 6461999"/>
              <a:gd name="connsiteY1" fmla="*/ 0 h 8406000"/>
              <a:gd name="connsiteX2" fmla="*/ 6461999 w 6461999"/>
              <a:gd name="connsiteY2" fmla="*/ 8406000 h 8406000"/>
              <a:gd name="connsiteX3" fmla="*/ 0 w 6461999"/>
              <a:gd name="connsiteY3" fmla="*/ 8406000 h 840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61999" h="8406000">
                <a:moveTo>
                  <a:pt x="0" y="0"/>
                </a:moveTo>
                <a:lnTo>
                  <a:pt x="6461999" y="0"/>
                </a:lnTo>
                <a:lnTo>
                  <a:pt x="6461999" y="8406000"/>
                </a:lnTo>
                <a:lnTo>
                  <a:pt x="0" y="8406000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23161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9.07611E-7 -1.85185E-6 L -0.58129 -1.85185E-6 " pathEditMode="relative" rAng="0" ptsTypes="AA">
                                      <p:cBhvr>
                                        <p:cTn id="9" dur="1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Vide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Mídia 5">
            <a:extLst>
              <a:ext uri="{FF2B5EF4-FFF2-40B4-BE49-F238E27FC236}">
                <a16:creationId xmlns:a16="http://schemas.microsoft.com/office/drawing/2014/main" id="{690A5B2F-697A-145A-3361-EAB8A9E693EF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952302" y="1461111"/>
            <a:ext cx="5479874" cy="2347132"/>
          </a:xfrm>
          <a:custGeom>
            <a:avLst/>
            <a:gdLst>
              <a:gd name="connsiteX0" fmla="*/ 0 w 10959034"/>
              <a:gd name="connsiteY0" fmla="*/ 0 h 4694264"/>
              <a:gd name="connsiteX1" fmla="*/ 10428807 w 10959034"/>
              <a:gd name="connsiteY1" fmla="*/ 0 h 4694264"/>
              <a:gd name="connsiteX2" fmla="*/ 10428807 w 10959034"/>
              <a:gd name="connsiteY2" fmla="*/ 98100 h 4694264"/>
              <a:gd name="connsiteX3" fmla="*/ 10959034 w 10959034"/>
              <a:gd name="connsiteY3" fmla="*/ 730282 h 4694264"/>
              <a:gd name="connsiteX4" fmla="*/ 10428807 w 10959034"/>
              <a:gd name="connsiteY4" fmla="*/ 1362465 h 4694264"/>
              <a:gd name="connsiteX5" fmla="*/ 10428807 w 10959034"/>
              <a:gd name="connsiteY5" fmla="*/ 4694264 h 4694264"/>
              <a:gd name="connsiteX6" fmla="*/ 0 w 10959034"/>
              <a:gd name="connsiteY6" fmla="*/ 4694264 h 469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59034" h="4694264">
                <a:moveTo>
                  <a:pt x="0" y="0"/>
                </a:moveTo>
                <a:lnTo>
                  <a:pt x="10428807" y="0"/>
                </a:lnTo>
                <a:lnTo>
                  <a:pt x="10428807" y="98100"/>
                </a:lnTo>
                <a:lnTo>
                  <a:pt x="10959034" y="730282"/>
                </a:lnTo>
                <a:lnTo>
                  <a:pt x="10428807" y="1362465"/>
                </a:lnTo>
                <a:lnTo>
                  <a:pt x="10428807" y="4694264"/>
                </a:lnTo>
                <a:lnTo>
                  <a:pt x="0" y="4694264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27000" sx="99000" sy="99000" algn="l" rotWithShape="0">
              <a:prstClr val="black">
                <a:alpha val="20000"/>
              </a:prstClr>
            </a:outerShdw>
          </a:effectLst>
        </p:spPr>
        <p:txBody>
          <a:bodyPr wrap="square" rIns="1440000">
            <a:noAutofit/>
          </a:bodyPr>
          <a:lstStyle>
            <a:lvl1pPr>
              <a:defRPr lang="pt-BR" sz="2700"/>
            </a:lvl1pPr>
          </a:lstStyle>
          <a:p>
            <a:pPr lvl="0"/>
            <a:r>
              <a:rPr lang="pt-BR" dirty="0"/>
              <a:t>Clique no ícone para inserir um vídeo do seu computador neste espaço reservado</a:t>
            </a:r>
          </a:p>
        </p:txBody>
      </p:sp>
      <p:sp>
        <p:nvSpPr>
          <p:cNvPr id="9" name="Espaço Reservado para Mídia 8">
            <a:extLst>
              <a:ext uri="{FF2B5EF4-FFF2-40B4-BE49-F238E27FC236}">
                <a16:creationId xmlns:a16="http://schemas.microsoft.com/office/drawing/2014/main" id="{D21A1F85-8AC5-2A55-54E8-96541ABA6F6E}"/>
              </a:ext>
            </a:extLst>
          </p:cNvPr>
          <p:cNvSpPr>
            <a:spLocks noGrp="1" noChangeAspect="1"/>
          </p:cNvSpPr>
          <p:nvPr>
            <p:ph type="media" sz="quarter" idx="11" hasCustomPrompt="1"/>
          </p:nvPr>
        </p:nvSpPr>
        <p:spPr>
          <a:xfrm>
            <a:off x="952302" y="3846953"/>
            <a:ext cx="5479874" cy="2347132"/>
          </a:xfrm>
          <a:custGeom>
            <a:avLst/>
            <a:gdLst>
              <a:gd name="connsiteX0" fmla="*/ 0 w 10959034"/>
              <a:gd name="connsiteY0" fmla="*/ 0 h 4694264"/>
              <a:gd name="connsiteX1" fmla="*/ 10418882 w 10959034"/>
              <a:gd name="connsiteY1" fmla="*/ 0 h 4694264"/>
              <a:gd name="connsiteX2" fmla="*/ 10428807 w 10959034"/>
              <a:gd name="connsiteY2" fmla="*/ 0 h 4694264"/>
              <a:gd name="connsiteX3" fmla="*/ 10428807 w 10959034"/>
              <a:gd name="connsiteY3" fmla="*/ 11834 h 4694264"/>
              <a:gd name="connsiteX4" fmla="*/ 10959034 w 10959034"/>
              <a:gd name="connsiteY4" fmla="*/ 644016 h 4694264"/>
              <a:gd name="connsiteX5" fmla="*/ 10428807 w 10959034"/>
              <a:gd name="connsiteY5" fmla="*/ 1276199 h 4694264"/>
              <a:gd name="connsiteX6" fmla="*/ 10428807 w 10959034"/>
              <a:gd name="connsiteY6" fmla="*/ 4694264 h 4694264"/>
              <a:gd name="connsiteX7" fmla="*/ 0 w 10959034"/>
              <a:gd name="connsiteY7" fmla="*/ 4694264 h 469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59034" h="4694264">
                <a:moveTo>
                  <a:pt x="0" y="0"/>
                </a:moveTo>
                <a:lnTo>
                  <a:pt x="10418882" y="0"/>
                </a:lnTo>
                <a:lnTo>
                  <a:pt x="10428807" y="0"/>
                </a:lnTo>
                <a:lnTo>
                  <a:pt x="10428807" y="11834"/>
                </a:lnTo>
                <a:lnTo>
                  <a:pt x="10959034" y="644016"/>
                </a:lnTo>
                <a:lnTo>
                  <a:pt x="10428807" y="1276199"/>
                </a:lnTo>
                <a:lnTo>
                  <a:pt x="10428807" y="4694264"/>
                </a:lnTo>
                <a:lnTo>
                  <a:pt x="0" y="4694264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27000" sx="99000" sy="99000" algn="l" rotWithShape="0">
              <a:prstClr val="black">
                <a:alpha val="20000"/>
              </a:prstClr>
            </a:outerShdw>
          </a:effectLst>
        </p:spPr>
        <p:txBody>
          <a:bodyPr wrap="square" rIns="1440000">
            <a:noAutofit/>
          </a:bodyPr>
          <a:lstStyle>
            <a:lvl1pPr>
              <a:defRPr lang="pt-BR" sz="2700"/>
            </a:lvl1pPr>
          </a:lstStyle>
          <a:p>
            <a:pPr lvl="0"/>
            <a:r>
              <a:rPr lang="pt-BR" dirty="0"/>
              <a:t>Clique no ícone para inserir um vídeo do seu computador neste espaço reservado</a:t>
            </a:r>
          </a:p>
        </p:txBody>
      </p:sp>
    </p:spTree>
    <p:extLst>
      <p:ext uri="{BB962C8B-B14F-4D97-AF65-F5344CB8AC3E}">
        <p14:creationId xmlns:p14="http://schemas.microsoft.com/office/powerpoint/2010/main" val="15630003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8.06042E-7 -3.51852E-6 L 8.06042E-7 0.3438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8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8.06042E-7 -1.85185E-7 L 8.06042E-7 -0.34792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  <p:bldP spid="9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Foto Dup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1234B6D7-60C7-4EFC-64E9-C5E6EBFEA8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2303" y="1504244"/>
            <a:ext cx="3511910" cy="4645800"/>
          </a:xfrm>
          <a:custGeom>
            <a:avLst/>
            <a:gdLst>
              <a:gd name="connsiteX0" fmla="*/ 5410245 w 7023362"/>
              <a:gd name="connsiteY0" fmla="*/ 0 h 9291600"/>
              <a:gd name="connsiteX1" fmla="*/ 6552000 w 7023362"/>
              <a:gd name="connsiteY1" fmla="*/ 0 h 9291600"/>
              <a:gd name="connsiteX2" fmla="*/ 6552000 w 7023362"/>
              <a:gd name="connsiteY2" fmla="*/ 14374 h 9291600"/>
              <a:gd name="connsiteX3" fmla="*/ 7023362 w 7023362"/>
              <a:gd name="connsiteY3" fmla="*/ 790339 h 9291600"/>
              <a:gd name="connsiteX4" fmla="*/ 6552000 w 7023362"/>
              <a:gd name="connsiteY4" fmla="*/ 1566305 h 9291600"/>
              <a:gd name="connsiteX5" fmla="*/ 6552000 w 7023362"/>
              <a:gd name="connsiteY5" fmla="*/ 9291600 h 9291600"/>
              <a:gd name="connsiteX6" fmla="*/ 353370 w 7023362"/>
              <a:gd name="connsiteY6" fmla="*/ 9291600 h 9291600"/>
              <a:gd name="connsiteX7" fmla="*/ 282178 w 7023362"/>
              <a:gd name="connsiteY7" fmla="*/ 9284424 h 9291600"/>
              <a:gd name="connsiteX8" fmla="*/ 27771 w 7023362"/>
              <a:gd name="connsiteY8" fmla="*/ 9075805 h 9291600"/>
              <a:gd name="connsiteX9" fmla="*/ 0 w 7023362"/>
              <a:gd name="connsiteY9" fmla="*/ 8938276 h 9291600"/>
              <a:gd name="connsiteX10" fmla="*/ 0 w 7023362"/>
              <a:gd name="connsiteY10" fmla="*/ 4641 h 9291600"/>
              <a:gd name="connsiteX11" fmla="*/ 5410245 w 7023362"/>
              <a:gd name="connsiteY11" fmla="*/ 4641 h 92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23362" h="9291600">
                <a:moveTo>
                  <a:pt x="5410245" y="0"/>
                </a:moveTo>
                <a:lnTo>
                  <a:pt x="6552000" y="0"/>
                </a:lnTo>
                <a:lnTo>
                  <a:pt x="6552000" y="14374"/>
                </a:lnTo>
                <a:lnTo>
                  <a:pt x="7023362" y="790339"/>
                </a:lnTo>
                <a:lnTo>
                  <a:pt x="6552000" y="1566305"/>
                </a:lnTo>
                <a:lnTo>
                  <a:pt x="6552000" y="9291600"/>
                </a:lnTo>
                <a:lnTo>
                  <a:pt x="353370" y="9291600"/>
                </a:lnTo>
                <a:lnTo>
                  <a:pt x="282178" y="9284424"/>
                </a:lnTo>
                <a:cubicBezTo>
                  <a:pt x="167149" y="9260891"/>
                  <a:pt x="72479" y="9181484"/>
                  <a:pt x="27771" y="9075805"/>
                </a:cubicBezTo>
                <a:lnTo>
                  <a:pt x="0" y="8938276"/>
                </a:lnTo>
                <a:lnTo>
                  <a:pt x="0" y="4641"/>
                </a:lnTo>
                <a:lnTo>
                  <a:pt x="5410245" y="4641"/>
                </a:lnTo>
                <a:close/>
              </a:path>
            </a:pathLst>
          </a:custGeom>
          <a:pattFill prst="pct90">
            <a:fgClr>
              <a:schemeClr val="accent5"/>
            </a:fgClr>
            <a:bgClr>
              <a:schemeClr val="bg1"/>
            </a:bgClr>
          </a:pattFill>
          <a:effectLst>
            <a:outerShdw blurRad="127000" dist="127000" sx="99000" sy="990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10E0B75C-46F8-B40B-59C6-EB5A2AEA7A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67671" y="1504244"/>
            <a:ext cx="3511910" cy="4646019"/>
          </a:xfrm>
          <a:custGeom>
            <a:avLst/>
            <a:gdLst>
              <a:gd name="connsiteX0" fmla="*/ 471362 w 7023362"/>
              <a:gd name="connsiteY0" fmla="*/ 0 h 9292037"/>
              <a:gd name="connsiteX1" fmla="*/ 1636108 w 7023362"/>
              <a:gd name="connsiteY1" fmla="*/ 0 h 9292037"/>
              <a:gd name="connsiteX2" fmla="*/ 1981028 w 7023362"/>
              <a:gd name="connsiteY2" fmla="*/ 0 h 9292037"/>
              <a:gd name="connsiteX3" fmla="*/ 1981028 w 7023362"/>
              <a:gd name="connsiteY3" fmla="*/ 4642 h 9292037"/>
              <a:gd name="connsiteX4" fmla="*/ 5495874 w 7023362"/>
              <a:gd name="connsiteY4" fmla="*/ 4642 h 9292037"/>
              <a:gd name="connsiteX5" fmla="*/ 6677842 w 7023362"/>
              <a:gd name="connsiteY5" fmla="*/ 4642 h 9292037"/>
              <a:gd name="connsiteX6" fmla="*/ 7003470 w 7023362"/>
              <a:gd name="connsiteY6" fmla="*/ 220482 h 9292037"/>
              <a:gd name="connsiteX7" fmla="*/ 7023362 w 7023362"/>
              <a:gd name="connsiteY7" fmla="*/ 319011 h 9292037"/>
              <a:gd name="connsiteX8" fmla="*/ 7023362 w 7023362"/>
              <a:gd name="connsiteY8" fmla="*/ 8977668 h 9292037"/>
              <a:gd name="connsiteX9" fmla="*/ 7003470 w 7023362"/>
              <a:gd name="connsiteY9" fmla="*/ 9076197 h 9292037"/>
              <a:gd name="connsiteX10" fmla="*/ 6677842 w 7023362"/>
              <a:gd name="connsiteY10" fmla="*/ 9292037 h 9292037"/>
              <a:gd name="connsiteX11" fmla="*/ 3508670 w 7023362"/>
              <a:gd name="connsiteY11" fmla="*/ 9292037 h 9292037"/>
              <a:gd name="connsiteX12" fmla="*/ 1981028 w 7023362"/>
              <a:gd name="connsiteY12" fmla="*/ 9292037 h 9292037"/>
              <a:gd name="connsiteX13" fmla="*/ 545085 w 7023362"/>
              <a:gd name="connsiteY13" fmla="*/ 9292037 h 9292037"/>
              <a:gd name="connsiteX14" fmla="*/ 471362 w 7023362"/>
              <a:gd name="connsiteY14" fmla="*/ 9292037 h 9292037"/>
              <a:gd name="connsiteX15" fmla="*/ 471362 w 7023362"/>
              <a:gd name="connsiteY15" fmla="*/ 9279038 h 9292037"/>
              <a:gd name="connsiteX16" fmla="*/ 0 w 7023362"/>
              <a:gd name="connsiteY16" fmla="*/ 8502922 h 9292037"/>
              <a:gd name="connsiteX17" fmla="*/ 471362 w 7023362"/>
              <a:gd name="connsiteY17" fmla="*/ 7726804 h 929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023362" h="9292037">
                <a:moveTo>
                  <a:pt x="471362" y="0"/>
                </a:moveTo>
                <a:lnTo>
                  <a:pt x="1636108" y="0"/>
                </a:lnTo>
                <a:lnTo>
                  <a:pt x="1981028" y="0"/>
                </a:lnTo>
                <a:lnTo>
                  <a:pt x="1981028" y="4642"/>
                </a:lnTo>
                <a:lnTo>
                  <a:pt x="5495874" y="4642"/>
                </a:lnTo>
                <a:lnTo>
                  <a:pt x="6677842" y="4642"/>
                </a:lnTo>
                <a:cubicBezTo>
                  <a:pt x="6824224" y="4642"/>
                  <a:pt x="6949820" y="93642"/>
                  <a:pt x="7003470" y="220482"/>
                </a:cubicBezTo>
                <a:lnTo>
                  <a:pt x="7023362" y="319011"/>
                </a:lnTo>
                <a:lnTo>
                  <a:pt x="7023362" y="8977668"/>
                </a:lnTo>
                <a:lnTo>
                  <a:pt x="7003470" y="9076197"/>
                </a:lnTo>
                <a:cubicBezTo>
                  <a:pt x="6949820" y="9203037"/>
                  <a:pt x="6824224" y="9292037"/>
                  <a:pt x="6677842" y="9292037"/>
                </a:cubicBezTo>
                <a:lnTo>
                  <a:pt x="3508670" y="9292037"/>
                </a:lnTo>
                <a:lnTo>
                  <a:pt x="1981028" y="9292037"/>
                </a:lnTo>
                <a:lnTo>
                  <a:pt x="545085" y="9292037"/>
                </a:lnTo>
                <a:lnTo>
                  <a:pt x="471362" y="9292037"/>
                </a:lnTo>
                <a:lnTo>
                  <a:pt x="471362" y="9279038"/>
                </a:lnTo>
                <a:lnTo>
                  <a:pt x="0" y="8502922"/>
                </a:lnTo>
                <a:lnTo>
                  <a:pt x="471362" y="7726804"/>
                </a:lnTo>
                <a:close/>
              </a:path>
            </a:pathLst>
          </a:custGeom>
          <a:pattFill prst="pct90">
            <a:fgClr>
              <a:schemeClr val="accent5"/>
            </a:fgClr>
            <a:bgClr>
              <a:schemeClr val="bg1"/>
            </a:bgClr>
          </a:pattFill>
          <a:effectLst>
            <a:outerShdw blurRad="127000" dist="76200" dir="10800000" sx="99000" sy="99000" algn="r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7177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20451E-7 3.88889E-6 L 0.2924 3.88889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1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8.00182E-7 3.88889E-6 L -0.28934 3.88889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Gráfic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Gráfico 12">
            <a:extLst>
              <a:ext uri="{FF2B5EF4-FFF2-40B4-BE49-F238E27FC236}">
                <a16:creationId xmlns:a16="http://schemas.microsoft.com/office/drawing/2014/main" id="{EEE4F3C9-790B-51E2-D25E-190E5E34E93F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303" y="1504244"/>
            <a:ext cx="3511910" cy="4645800"/>
          </a:xfrm>
          <a:custGeom>
            <a:avLst/>
            <a:gdLst>
              <a:gd name="connsiteX0" fmla="*/ 5410245 w 7023362"/>
              <a:gd name="connsiteY0" fmla="*/ 0 h 9293414"/>
              <a:gd name="connsiteX1" fmla="*/ 6552000 w 7023362"/>
              <a:gd name="connsiteY1" fmla="*/ 0 h 9293414"/>
              <a:gd name="connsiteX2" fmla="*/ 6552000 w 7023362"/>
              <a:gd name="connsiteY2" fmla="*/ 14376 h 9293414"/>
              <a:gd name="connsiteX3" fmla="*/ 7023362 w 7023362"/>
              <a:gd name="connsiteY3" fmla="*/ 790493 h 9293414"/>
              <a:gd name="connsiteX4" fmla="*/ 6552000 w 7023362"/>
              <a:gd name="connsiteY4" fmla="*/ 1566611 h 9293414"/>
              <a:gd name="connsiteX5" fmla="*/ 6552000 w 7023362"/>
              <a:gd name="connsiteY5" fmla="*/ 9293414 h 9293414"/>
              <a:gd name="connsiteX6" fmla="*/ 353370 w 7023362"/>
              <a:gd name="connsiteY6" fmla="*/ 9293414 h 9293414"/>
              <a:gd name="connsiteX7" fmla="*/ 282178 w 7023362"/>
              <a:gd name="connsiteY7" fmla="*/ 9286237 h 9293414"/>
              <a:gd name="connsiteX8" fmla="*/ 27771 w 7023362"/>
              <a:gd name="connsiteY8" fmla="*/ 9077577 h 9293414"/>
              <a:gd name="connsiteX9" fmla="*/ 0 w 7023362"/>
              <a:gd name="connsiteY9" fmla="*/ 8940021 h 9293414"/>
              <a:gd name="connsiteX10" fmla="*/ 0 w 7023362"/>
              <a:gd name="connsiteY10" fmla="*/ 4642 h 9293414"/>
              <a:gd name="connsiteX11" fmla="*/ 5410245 w 7023362"/>
              <a:gd name="connsiteY11" fmla="*/ 4642 h 929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23362" h="9293414">
                <a:moveTo>
                  <a:pt x="5410245" y="0"/>
                </a:moveTo>
                <a:lnTo>
                  <a:pt x="6552000" y="0"/>
                </a:lnTo>
                <a:lnTo>
                  <a:pt x="6552000" y="14376"/>
                </a:lnTo>
                <a:lnTo>
                  <a:pt x="7023362" y="790493"/>
                </a:lnTo>
                <a:lnTo>
                  <a:pt x="6552000" y="1566611"/>
                </a:lnTo>
                <a:lnTo>
                  <a:pt x="6552000" y="9293414"/>
                </a:lnTo>
                <a:lnTo>
                  <a:pt x="353370" y="9293414"/>
                </a:lnTo>
                <a:lnTo>
                  <a:pt x="282178" y="9286237"/>
                </a:lnTo>
                <a:cubicBezTo>
                  <a:pt x="167149" y="9262699"/>
                  <a:pt x="72479" y="9183277"/>
                  <a:pt x="27771" y="9077577"/>
                </a:cubicBezTo>
                <a:lnTo>
                  <a:pt x="0" y="8940021"/>
                </a:lnTo>
                <a:lnTo>
                  <a:pt x="0" y="4642"/>
                </a:lnTo>
                <a:lnTo>
                  <a:pt x="5410245" y="4642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27000" sx="99000" sy="990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14" name="Espaço Reservado para Gráfico 13">
            <a:extLst>
              <a:ext uri="{FF2B5EF4-FFF2-40B4-BE49-F238E27FC236}">
                <a16:creationId xmlns:a16="http://schemas.microsoft.com/office/drawing/2014/main" id="{3AA66293-3E1C-4DD2-D8E8-4114C0AFCD9C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7867671" y="1504244"/>
            <a:ext cx="3511910" cy="4646019"/>
          </a:xfrm>
          <a:custGeom>
            <a:avLst/>
            <a:gdLst>
              <a:gd name="connsiteX0" fmla="*/ 471362 w 7023362"/>
              <a:gd name="connsiteY0" fmla="*/ 0 h 9292037"/>
              <a:gd name="connsiteX1" fmla="*/ 1636108 w 7023362"/>
              <a:gd name="connsiteY1" fmla="*/ 0 h 9292037"/>
              <a:gd name="connsiteX2" fmla="*/ 1981028 w 7023362"/>
              <a:gd name="connsiteY2" fmla="*/ 0 h 9292037"/>
              <a:gd name="connsiteX3" fmla="*/ 1981028 w 7023362"/>
              <a:gd name="connsiteY3" fmla="*/ 4642 h 9292037"/>
              <a:gd name="connsiteX4" fmla="*/ 5495874 w 7023362"/>
              <a:gd name="connsiteY4" fmla="*/ 4642 h 9292037"/>
              <a:gd name="connsiteX5" fmla="*/ 6677842 w 7023362"/>
              <a:gd name="connsiteY5" fmla="*/ 4642 h 9292037"/>
              <a:gd name="connsiteX6" fmla="*/ 7003470 w 7023362"/>
              <a:gd name="connsiteY6" fmla="*/ 220482 h 9292037"/>
              <a:gd name="connsiteX7" fmla="*/ 7023362 w 7023362"/>
              <a:gd name="connsiteY7" fmla="*/ 319011 h 9292037"/>
              <a:gd name="connsiteX8" fmla="*/ 7023362 w 7023362"/>
              <a:gd name="connsiteY8" fmla="*/ 8977668 h 9292037"/>
              <a:gd name="connsiteX9" fmla="*/ 7003470 w 7023362"/>
              <a:gd name="connsiteY9" fmla="*/ 9076197 h 9292037"/>
              <a:gd name="connsiteX10" fmla="*/ 6677842 w 7023362"/>
              <a:gd name="connsiteY10" fmla="*/ 9292037 h 9292037"/>
              <a:gd name="connsiteX11" fmla="*/ 3508670 w 7023362"/>
              <a:gd name="connsiteY11" fmla="*/ 9292037 h 9292037"/>
              <a:gd name="connsiteX12" fmla="*/ 1981028 w 7023362"/>
              <a:gd name="connsiteY12" fmla="*/ 9292037 h 9292037"/>
              <a:gd name="connsiteX13" fmla="*/ 545085 w 7023362"/>
              <a:gd name="connsiteY13" fmla="*/ 9292037 h 9292037"/>
              <a:gd name="connsiteX14" fmla="*/ 471362 w 7023362"/>
              <a:gd name="connsiteY14" fmla="*/ 9292037 h 9292037"/>
              <a:gd name="connsiteX15" fmla="*/ 471362 w 7023362"/>
              <a:gd name="connsiteY15" fmla="*/ 9279038 h 9292037"/>
              <a:gd name="connsiteX16" fmla="*/ 0 w 7023362"/>
              <a:gd name="connsiteY16" fmla="*/ 8502922 h 9292037"/>
              <a:gd name="connsiteX17" fmla="*/ 471362 w 7023362"/>
              <a:gd name="connsiteY17" fmla="*/ 7726804 h 929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023362" h="9292037">
                <a:moveTo>
                  <a:pt x="471362" y="0"/>
                </a:moveTo>
                <a:lnTo>
                  <a:pt x="1636108" y="0"/>
                </a:lnTo>
                <a:lnTo>
                  <a:pt x="1981028" y="0"/>
                </a:lnTo>
                <a:lnTo>
                  <a:pt x="1981028" y="4642"/>
                </a:lnTo>
                <a:lnTo>
                  <a:pt x="5495874" y="4642"/>
                </a:lnTo>
                <a:lnTo>
                  <a:pt x="6677842" y="4642"/>
                </a:lnTo>
                <a:cubicBezTo>
                  <a:pt x="6824224" y="4642"/>
                  <a:pt x="6949820" y="93642"/>
                  <a:pt x="7003470" y="220482"/>
                </a:cubicBezTo>
                <a:lnTo>
                  <a:pt x="7023362" y="319011"/>
                </a:lnTo>
                <a:lnTo>
                  <a:pt x="7023362" y="8977668"/>
                </a:lnTo>
                <a:lnTo>
                  <a:pt x="7003470" y="9076197"/>
                </a:lnTo>
                <a:cubicBezTo>
                  <a:pt x="6949820" y="9203037"/>
                  <a:pt x="6824224" y="9292037"/>
                  <a:pt x="6677842" y="9292037"/>
                </a:cubicBezTo>
                <a:lnTo>
                  <a:pt x="3508670" y="9292037"/>
                </a:lnTo>
                <a:lnTo>
                  <a:pt x="1981028" y="9292037"/>
                </a:lnTo>
                <a:lnTo>
                  <a:pt x="545085" y="9292037"/>
                </a:lnTo>
                <a:lnTo>
                  <a:pt x="471362" y="9292037"/>
                </a:lnTo>
                <a:lnTo>
                  <a:pt x="471362" y="9279038"/>
                </a:lnTo>
                <a:lnTo>
                  <a:pt x="0" y="8502922"/>
                </a:lnTo>
                <a:lnTo>
                  <a:pt x="471362" y="7726804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76200" dir="10800000" sx="99000" sy="99000" algn="r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14719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20451E-7 3.88889E-6 L 0.2924 3.88889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1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8.00182E-7 3.88889E-6 L -0.28934 3.88889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abela 3">
            <a:extLst>
              <a:ext uri="{FF2B5EF4-FFF2-40B4-BE49-F238E27FC236}">
                <a16:creationId xmlns:a16="http://schemas.microsoft.com/office/drawing/2014/main" id="{4EF2303E-0AC6-D6AE-1F1B-9035A711F46C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25259" y="1499080"/>
            <a:ext cx="10476682" cy="3793932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563555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sultados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abela 3">
            <a:extLst>
              <a:ext uri="{FF2B5EF4-FFF2-40B4-BE49-F238E27FC236}">
                <a16:creationId xmlns:a16="http://schemas.microsoft.com/office/drawing/2014/main" id="{4EF2303E-0AC6-D6AE-1F1B-9035A711F46C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25259" y="1499080"/>
            <a:ext cx="6590955" cy="3793932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1CC30B22-6FC3-7104-9187-4365203BE2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16508" y="1498793"/>
            <a:ext cx="3906298" cy="3793932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9920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83085E-6 1.11111E-6 L -0.53936 1.11111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6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7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Gráfico 4">
            <a:extLst>
              <a:ext uri="{FF2B5EF4-FFF2-40B4-BE49-F238E27FC236}">
                <a16:creationId xmlns:a16="http://schemas.microsoft.com/office/drawing/2014/main" id="{AE7C2974-FA55-8622-474C-044DE5B39008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6167045" y="1504244"/>
            <a:ext cx="5212536" cy="4646709"/>
          </a:xfrm>
          <a:custGeom>
            <a:avLst/>
            <a:gdLst>
              <a:gd name="connsiteX0" fmla="*/ 0 w 10424393"/>
              <a:gd name="connsiteY0" fmla="*/ 0 h 9293418"/>
              <a:gd name="connsiteX1" fmla="*/ 10023753 w 10424393"/>
              <a:gd name="connsiteY1" fmla="*/ 0 h 9293418"/>
              <a:gd name="connsiteX2" fmla="*/ 10424393 w 10424393"/>
              <a:gd name="connsiteY2" fmla="*/ 400639 h 9293418"/>
              <a:gd name="connsiteX3" fmla="*/ 10424393 w 10424393"/>
              <a:gd name="connsiteY3" fmla="*/ 8892779 h 9293418"/>
              <a:gd name="connsiteX4" fmla="*/ 10023753 w 10424393"/>
              <a:gd name="connsiteY4" fmla="*/ 9293418 h 9293418"/>
              <a:gd name="connsiteX5" fmla="*/ 0 w 10424393"/>
              <a:gd name="connsiteY5" fmla="*/ 9293418 h 92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24393" h="9293418">
                <a:moveTo>
                  <a:pt x="0" y="0"/>
                </a:moveTo>
                <a:lnTo>
                  <a:pt x="10023753" y="0"/>
                </a:lnTo>
                <a:cubicBezTo>
                  <a:pt x="10245021" y="0"/>
                  <a:pt x="10424393" y="179372"/>
                  <a:pt x="10424393" y="400639"/>
                </a:cubicBezTo>
                <a:lnTo>
                  <a:pt x="10424393" y="8892779"/>
                </a:lnTo>
                <a:cubicBezTo>
                  <a:pt x="10424393" y="9114046"/>
                  <a:pt x="10245021" y="9293418"/>
                  <a:pt x="10023753" y="9293418"/>
                </a:cubicBezTo>
                <a:lnTo>
                  <a:pt x="0" y="9293418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88372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0247E-6 -1.85185E-6 L -0.41279 -1.85185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Slide de Títu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170;p7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/>
          </a:p>
        </p:txBody>
      </p:sp>
      <p:grpSp>
        <p:nvGrpSpPr>
          <p:cNvPr id="244" name="Google Shape;171;p70"/>
          <p:cNvGrpSpPr/>
          <p:nvPr/>
        </p:nvGrpSpPr>
        <p:grpSpPr>
          <a:xfrm>
            <a:off x="0" y="4145279"/>
            <a:ext cx="4402014" cy="1076961"/>
            <a:chOff x="0" y="0"/>
            <a:chExt cx="4402013" cy="1076959"/>
          </a:xfrm>
        </p:grpSpPr>
        <p:sp>
          <p:nvSpPr>
            <p:cNvPr id="219" name="Google Shape;172;p70"/>
            <p:cNvSpPr/>
            <p:nvPr/>
          </p:nvSpPr>
          <p:spPr>
            <a:xfrm>
              <a:off x="-1" y="930011"/>
              <a:ext cx="133240" cy="130260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0" name="Google Shape;173;p70"/>
            <p:cNvSpPr/>
            <p:nvPr/>
          </p:nvSpPr>
          <p:spPr>
            <a:xfrm>
              <a:off x="2864" y="715615"/>
              <a:ext cx="360038" cy="361345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1" name="Google Shape;174;p70"/>
            <p:cNvSpPr/>
            <p:nvPr/>
          </p:nvSpPr>
          <p:spPr>
            <a:xfrm>
              <a:off x="15913" y="514299"/>
              <a:ext cx="554663" cy="562661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2" name="Google Shape;175;p70"/>
            <p:cNvSpPr/>
            <p:nvPr/>
          </p:nvSpPr>
          <p:spPr>
            <a:xfrm>
              <a:off x="12442" y="292945"/>
              <a:ext cx="772489" cy="784015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3" name="Google Shape;176;p70"/>
            <p:cNvSpPr/>
            <p:nvPr/>
          </p:nvSpPr>
          <p:spPr>
            <a:xfrm>
              <a:off x="6400" y="78108"/>
              <a:ext cx="995719" cy="9988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4" name="Google Shape;177;p70"/>
            <p:cNvSpPr/>
            <p:nvPr/>
          </p:nvSpPr>
          <p:spPr>
            <a:xfrm>
              <a:off x="14408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5" name="Google Shape;178;p70"/>
            <p:cNvSpPr/>
            <p:nvPr/>
          </p:nvSpPr>
          <p:spPr>
            <a:xfrm>
              <a:off x="35596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6" name="Google Shape;179;p70"/>
            <p:cNvSpPr/>
            <p:nvPr/>
          </p:nvSpPr>
          <p:spPr>
            <a:xfrm>
              <a:off x="570771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7" name="Google Shape;180;p70"/>
            <p:cNvSpPr/>
            <p:nvPr/>
          </p:nvSpPr>
          <p:spPr>
            <a:xfrm>
              <a:off x="78557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8" name="Google Shape;181;p70"/>
            <p:cNvSpPr/>
            <p:nvPr/>
          </p:nvSpPr>
          <p:spPr>
            <a:xfrm>
              <a:off x="9982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9" name="Google Shape;182;p70"/>
            <p:cNvSpPr/>
            <p:nvPr/>
          </p:nvSpPr>
          <p:spPr>
            <a:xfrm>
              <a:off x="12108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0" name="Google Shape;183;p70"/>
            <p:cNvSpPr/>
            <p:nvPr/>
          </p:nvSpPr>
          <p:spPr>
            <a:xfrm>
              <a:off x="142346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1" name="Google Shape;184;p70"/>
            <p:cNvSpPr/>
            <p:nvPr/>
          </p:nvSpPr>
          <p:spPr>
            <a:xfrm>
              <a:off x="163895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2" name="Google Shape;185;p70"/>
            <p:cNvSpPr/>
            <p:nvPr/>
          </p:nvSpPr>
          <p:spPr>
            <a:xfrm>
              <a:off x="18601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3" name="Google Shape;186;p70"/>
            <p:cNvSpPr/>
            <p:nvPr/>
          </p:nvSpPr>
          <p:spPr>
            <a:xfrm>
              <a:off x="2067075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4" name="Google Shape;187;p70"/>
            <p:cNvSpPr/>
            <p:nvPr/>
          </p:nvSpPr>
          <p:spPr>
            <a:xfrm>
              <a:off x="228256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5" name="Google Shape;188;p70"/>
            <p:cNvSpPr/>
            <p:nvPr/>
          </p:nvSpPr>
          <p:spPr>
            <a:xfrm>
              <a:off x="2500987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6" name="Google Shape;189;p70"/>
            <p:cNvSpPr/>
            <p:nvPr/>
          </p:nvSpPr>
          <p:spPr>
            <a:xfrm>
              <a:off x="2710782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7" name="Google Shape;190;p70"/>
            <p:cNvSpPr/>
            <p:nvPr/>
          </p:nvSpPr>
          <p:spPr>
            <a:xfrm>
              <a:off x="2926306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8" name="Google Shape;191;p70"/>
            <p:cNvSpPr/>
            <p:nvPr/>
          </p:nvSpPr>
          <p:spPr>
            <a:xfrm>
              <a:off x="3138934" y="-1"/>
              <a:ext cx="1069493" cy="1075052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9" name="Google Shape;192;p70"/>
            <p:cNvSpPr/>
            <p:nvPr/>
          </p:nvSpPr>
          <p:spPr>
            <a:xfrm flipH="1" flipV="1">
              <a:off x="4197554" y="0"/>
              <a:ext cx="181128" cy="176915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40" name="Google Shape;193;p70"/>
            <p:cNvSpPr/>
            <p:nvPr/>
          </p:nvSpPr>
          <p:spPr>
            <a:xfrm flipH="1" flipV="1">
              <a:off x="3987866" y="0"/>
              <a:ext cx="387355" cy="388760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41" name="Google Shape;194;p70"/>
            <p:cNvSpPr/>
            <p:nvPr/>
          </p:nvSpPr>
          <p:spPr>
            <a:xfrm flipH="1" flipV="1">
              <a:off x="3775896" y="0"/>
              <a:ext cx="596746" cy="605351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42" name="Google Shape;195;p70"/>
            <p:cNvSpPr/>
            <p:nvPr/>
          </p:nvSpPr>
          <p:spPr>
            <a:xfrm flipH="1" flipV="1">
              <a:off x="3562494" y="2"/>
              <a:ext cx="813325" cy="821940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43" name="Google Shape;196;p70"/>
            <p:cNvSpPr/>
            <p:nvPr/>
          </p:nvSpPr>
          <p:spPr>
            <a:xfrm flipH="1" flipV="1">
              <a:off x="3349226" y="1"/>
              <a:ext cx="1052788" cy="1060269"/>
            </a:xfrm>
            <a:prstGeom prst="line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9776887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-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Gráfico 4">
            <a:extLst>
              <a:ext uri="{FF2B5EF4-FFF2-40B4-BE49-F238E27FC236}">
                <a16:creationId xmlns:a16="http://schemas.microsoft.com/office/drawing/2014/main" id="{A20B0648-66A4-593A-59F8-DF38D7016DC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303" y="2635221"/>
            <a:ext cx="10427278" cy="2588056"/>
          </a:xfrm>
          <a:custGeom>
            <a:avLst/>
            <a:gdLst>
              <a:gd name="connsiteX0" fmla="*/ 0 w 20853199"/>
              <a:gd name="connsiteY0" fmla="*/ 0 h 5176111"/>
              <a:gd name="connsiteX1" fmla="*/ 20853199 w 20853199"/>
              <a:gd name="connsiteY1" fmla="*/ 0 h 5176111"/>
              <a:gd name="connsiteX2" fmla="*/ 20853199 w 20853199"/>
              <a:gd name="connsiteY2" fmla="*/ 5176111 h 5176111"/>
              <a:gd name="connsiteX3" fmla="*/ 0 w 20853199"/>
              <a:gd name="connsiteY3" fmla="*/ 5176111 h 517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53199" h="5176111">
                <a:moveTo>
                  <a:pt x="0" y="0"/>
                </a:moveTo>
                <a:lnTo>
                  <a:pt x="20853199" y="0"/>
                </a:lnTo>
                <a:lnTo>
                  <a:pt x="20853199" y="5176111"/>
                </a:lnTo>
                <a:lnTo>
                  <a:pt x="0" y="5176111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420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ltados -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fico">
            <a:extLst>
              <a:ext uri="{FF2B5EF4-FFF2-40B4-BE49-F238E27FC236}">
                <a16:creationId xmlns:a16="http://schemas.microsoft.com/office/drawing/2014/main" id="{554BE843-859F-14FB-C791-26E11E39669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4276352" y="1518532"/>
            <a:ext cx="3783846" cy="4608000"/>
          </a:xfrm>
          <a:custGeom>
            <a:avLst/>
            <a:gdLst>
              <a:gd name="connsiteX0" fmla="*/ 0 w 7868093"/>
              <a:gd name="connsiteY0" fmla="*/ 0 h 9293417"/>
              <a:gd name="connsiteX1" fmla="*/ 7868093 w 7868093"/>
              <a:gd name="connsiteY1" fmla="*/ 0 h 9293417"/>
              <a:gd name="connsiteX2" fmla="*/ 7868093 w 7868093"/>
              <a:gd name="connsiteY2" fmla="*/ 9293417 h 9293417"/>
              <a:gd name="connsiteX3" fmla="*/ 0 w 7868093"/>
              <a:gd name="connsiteY3" fmla="*/ 9293417 h 9293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8093" h="9293417">
                <a:moveTo>
                  <a:pt x="0" y="0"/>
                </a:moveTo>
                <a:lnTo>
                  <a:pt x="7868093" y="0"/>
                </a:lnTo>
                <a:lnTo>
                  <a:pt x="7868093" y="9293417"/>
                </a:lnTo>
                <a:lnTo>
                  <a:pt x="0" y="9293417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/>
          <a:p>
            <a:endParaRPr lang="pt-BR" dirty="0"/>
          </a:p>
        </p:txBody>
      </p:sp>
      <p:sp>
        <p:nvSpPr>
          <p:cNvPr id="18" name="foto1">
            <a:extLst>
              <a:ext uri="{FF2B5EF4-FFF2-40B4-BE49-F238E27FC236}">
                <a16:creationId xmlns:a16="http://schemas.microsoft.com/office/drawing/2014/main" id="{155E711A-B976-9AEF-4C2B-02A4699F3C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2303" y="4064795"/>
            <a:ext cx="3226899" cy="2086159"/>
          </a:xfrm>
          <a:custGeom>
            <a:avLst/>
            <a:gdLst>
              <a:gd name="connsiteX0" fmla="*/ 0 w 6453377"/>
              <a:gd name="connsiteY0" fmla="*/ 0 h 4172317"/>
              <a:gd name="connsiteX1" fmla="*/ 6453377 w 6453377"/>
              <a:gd name="connsiteY1" fmla="*/ 0 h 4172317"/>
              <a:gd name="connsiteX2" fmla="*/ 6453377 w 6453377"/>
              <a:gd name="connsiteY2" fmla="*/ 4172317 h 4172317"/>
              <a:gd name="connsiteX3" fmla="*/ 3522573 w 6453377"/>
              <a:gd name="connsiteY3" fmla="*/ 4172317 h 4172317"/>
              <a:gd name="connsiteX4" fmla="*/ 353401 w 6453377"/>
              <a:gd name="connsiteY4" fmla="*/ 4172317 h 4172317"/>
              <a:gd name="connsiteX5" fmla="*/ 0 w 6453377"/>
              <a:gd name="connsiteY5" fmla="*/ 3818918 h 417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3377" h="4172317">
                <a:moveTo>
                  <a:pt x="0" y="0"/>
                </a:moveTo>
                <a:lnTo>
                  <a:pt x="6453377" y="0"/>
                </a:lnTo>
                <a:lnTo>
                  <a:pt x="6453377" y="4172317"/>
                </a:lnTo>
                <a:lnTo>
                  <a:pt x="3522573" y="4172317"/>
                </a:lnTo>
                <a:lnTo>
                  <a:pt x="353401" y="4172317"/>
                </a:lnTo>
                <a:cubicBezTo>
                  <a:pt x="158222" y="4172317"/>
                  <a:pt x="0" y="4014095"/>
                  <a:pt x="0" y="3818918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  <p:sp>
        <p:nvSpPr>
          <p:cNvPr id="19" name="foto2">
            <a:extLst>
              <a:ext uri="{FF2B5EF4-FFF2-40B4-BE49-F238E27FC236}">
                <a16:creationId xmlns:a16="http://schemas.microsoft.com/office/drawing/2014/main" id="{86573A56-C8BA-F287-A32A-B7B72B0CC8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64348" y="4064795"/>
            <a:ext cx="3219173" cy="2085469"/>
          </a:xfrm>
          <a:custGeom>
            <a:avLst/>
            <a:gdLst>
              <a:gd name="connsiteX0" fmla="*/ 0 w 6437926"/>
              <a:gd name="connsiteY0" fmla="*/ 0 h 4170937"/>
              <a:gd name="connsiteX1" fmla="*/ 6437926 w 6437926"/>
              <a:gd name="connsiteY1" fmla="*/ 0 h 4170937"/>
              <a:gd name="connsiteX2" fmla="*/ 6437926 w 6437926"/>
              <a:gd name="connsiteY2" fmla="*/ 3817538 h 4170937"/>
              <a:gd name="connsiteX3" fmla="*/ 6084526 w 6437926"/>
              <a:gd name="connsiteY3" fmla="*/ 4170937 h 4170937"/>
              <a:gd name="connsiteX4" fmla="*/ 2915354 w 6437926"/>
              <a:gd name="connsiteY4" fmla="*/ 4170937 h 4170937"/>
              <a:gd name="connsiteX5" fmla="*/ 1387712 w 6437926"/>
              <a:gd name="connsiteY5" fmla="*/ 4170937 h 4170937"/>
              <a:gd name="connsiteX6" fmla="*/ 0 w 6437926"/>
              <a:gd name="connsiteY6" fmla="*/ 4170937 h 417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37926" h="4170937">
                <a:moveTo>
                  <a:pt x="0" y="0"/>
                </a:moveTo>
                <a:lnTo>
                  <a:pt x="6437926" y="0"/>
                </a:lnTo>
                <a:lnTo>
                  <a:pt x="6437926" y="3817538"/>
                </a:lnTo>
                <a:cubicBezTo>
                  <a:pt x="6437926" y="4012715"/>
                  <a:pt x="6279702" y="4170937"/>
                  <a:pt x="6084526" y="4170937"/>
                </a:cubicBezTo>
                <a:lnTo>
                  <a:pt x="2915354" y="4170937"/>
                </a:lnTo>
                <a:lnTo>
                  <a:pt x="1387712" y="4170937"/>
                </a:lnTo>
                <a:lnTo>
                  <a:pt x="0" y="4170937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/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90058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6656E-7 -1.66667E-6 L -3.6656E-7 -0.37141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57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4" presetClass="path" presetSubtype="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03138E-7 4.07407E-6 L 2.03138E-7 -0.35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8" grpId="1" animBg="1"/>
      <p:bldP spid="19" grpId="0" animBg="1"/>
      <p:bldP spid="19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Foto Fundo">
    <p:bg>
      <p:bgPr>
        <a:gradFill flip="none" rotWithShape="1">
          <a:gsLst>
            <a:gs pos="0">
              <a:schemeClr val="bg1">
                <a:lumMod val="25000"/>
              </a:schemeClr>
            </a:gs>
            <a:gs pos="100000">
              <a:schemeClr val="bg1">
                <a:lumMod val="1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A4C25BE-C45D-EA0E-932E-1432514388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  <a:prstGeom prst="rect">
            <a:avLst/>
          </a:prstGeom>
          <a:pattFill prst="pct5">
            <a:fgClr>
              <a:schemeClr val="tx1">
                <a:lumMod val="75000"/>
                <a:lumOff val="2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389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fundo s animacao">
    <p:bg>
      <p:bgPr>
        <a:gradFill flip="none" rotWithShape="1">
          <a:gsLst>
            <a:gs pos="0">
              <a:schemeClr val="bg1">
                <a:lumMod val="25000"/>
              </a:schemeClr>
            </a:gs>
            <a:gs pos="100000">
              <a:schemeClr val="bg1">
                <a:lumMod val="1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A4C25BE-C45D-EA0E-932E-1432514388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  <a:prstGeom prst="rect">
            <a:avLst/>
          </a:prstGeom>
          <a:pattFill prst="pct30">
            <a:fgClr>
              <a:schemeClr val="tx1">
                <a:lumMod val="75000"/>
                <a:lumOff val="2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4848718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çã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7AE02356-E5F0-F301-0CE6-C3F79F9DB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92000" y="1"/>
            <a:ext cx="2700000" cy="6857999"/>
          </a:xfrm>
          <a:custGeom>
            <a:avLst/>
            <a:gdLst>
              <a:gd name="connsiteX0" fmla="*/ 0 w 2700000"/>
              <a:gd name="connsiteY0" fmla="*/ 0 h 6857999"/>
              <a:gd name="connsiteX1" fmla="*/ 2700000 w 2700000"/>
              <a:gd name="connsiteY1" fmla="*/ 0 h 6857999"/>
              <a:gd name="connsiteX2" fmla="*/ 2700000 w 2700000"/>
              <a:gd name="connsiteY2" fmla="*/ 6857999 h 6857999"/>
              <a:gd name="connsiteX3" fmla="*/ 0 w 2700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6857999">
                <a:moveTo>
                  <a:pt x="0" y="0"/>
                </a:moveTo>
                <a:lnTo>
                  <a:pt x="2700000" y="0"/>
                </a:lnTo>
                <a:lnTo>
                  <a:pt x="2700000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127000" dist="635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7F956EB6-9D87-8463-7502-DEF548CF4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6606" y="4468216"/>
            <a:ext cx="1715640" cy="1715638"/>
          </a:xfrm>
          <a:prstGeom prst="roundRect">
            <a:avLst>
              <a:gd name="adj" fmla="val 14139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1" name="Espaço Reservado para Imagem 9">
            <a:extLst>
              <a:ext uri="{FF2B5EF4-FFF2-40B4-BE49-F238E27FC236}">
                <a16:creationId xmlns:a16="http://schemas.microsoft.com/office/drawing/2014/main" id="{CF628BE4-F959-602C-A431-86EC2D5DAC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87028" y="4468216"/>
            <a:ext cx="1715640" cy="1715638"/>
          </a:xfrm>
          <a:prstGeom prst="roundRect">
            <a:avLst>
              <a:gd name="adj" fmla="val 14139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2" name="Espaço Reservado para Imagem 9">
            <a:extLst>
              <a:ext uri="{FF2B5EF4-FFF2-40B4-BE49-F238E27FC236}">
                <a16:creationId xmlns:a16="http://schemas.microsoft.com/office/drawing/2014/main" id="{3D61BAD8-6CF2-1DC2-763F-707353F963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00055" y="4464601"/>
            <a:ext cx="1715640" cy="1715638"/>
          </a:xfrm>
          <a:prstGeom prst="roundRect">
            <a:avLst>
              <a:gd name="adj" fmla="val 14139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sz="1400"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6946395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çã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7AE02356-E5F0-F301-0CE6-C3F79F9DB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92000" y="1"/>
            <a:ext cx="2700000" cy="6857999"/>
          </a:xfrm>
          <a:custGeom>
            <a:avLst/>
            <a:gdLst>
              <a:gd name="connsiteX0" fmla="*/ 0 w 2700000"/>
              <a:gd name="connsiteY0" fmla="*/ 0 h 6857999"/>
              <a:gd name="connsiteX1" fmla="*/ 2700000 w 2700000"/>
              <a:gd name="connsiteY1" fmla="*/ 0 h 6857999"/>
              <a:gd name="connsiteX2" fmla="*/ 2700000 w 2700000"/>
              <a:gd name="connsiteY2" fmla="*/ 6857999 h 6857999"/>
              <a:gd name="connsiteX3" fmla="*/ 0 w 2700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6857999">
                <a:moveTo>
                  <a:pt x="0" y="0"/>
                </a:moveTo>
                <a:lnTo>
                  <a:pt x="2700000" y="0"/>
                </a:lnTo>
                <a:lnTo>
                  <a:pt x="2700000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127000" dist="635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D42E6FDB-4753-642B-199A-F33ADCB97E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3275" y="3058423"/>
            <a:ext cx="7482198" cy="3350152"/>
          </a:xfrm>
          <a:custGeom>
            <a:avLst/>
            <a:gdLst>
              <a:gd name="connsiteX0" fmla="*/ 0 w 7482198"/>
              <a:gd name="connsiteY0" fmla="*/ 0 h 3350152"/>
              <a:gd name="connsiteX1" fmla="*/ 6672098 w 7482198"/>
              <a:gd name="connsiteY1" fmla="*/ 0 h 3350152"/>
              <a:gd name="connsiteX2" fmla="*/ 7482198 w 7482198"/>
              <a:gd name="connsiteY2" fmla="*/ 810100 h 3350152"/>
              <a:gd name="connsiteX3" fmla="*/ 7482198 w 7482198"/>
              <a:gd name="connsiteY3" fmla="*/ 3350152 h 3350152"/>
              <a:gd name="connsiteX4" fmla="*/ 810100 w 7482198"/>
              <a:gd name="connsiteY4" fmla="*/ 3350152 h 3350152"/>
              <a:gd name="connsiteX5" fmla="*/ 0 w 7482198"/>
              <a:gd name="connsiteY5" fmla="*/ 2540052 h 335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2198" h="3350152">
                <a:moveTo>
                  <a:pt x="0" y="0"/>
                </a:moveTo>
                <a:lnTo>
                  <a:pt x="6672098" y="0"/>
                </a:lnTo>
                <a:cubicBezTo>
                  <a:pt x="7119504" y="0"/>
                  <a:pt x="7482198" y="362694"/>
                  <a:pt x="7482198" y="810100"/>
                </a:cubicBezTo>
                <a:lnTo>
                  <a:pt x="7482198" y="3350152"/>
                </a:lnTo>
                <a:lnTo>
                  <a:pt x="810100" y="3350152"/>
                </a:lnTo>
                <a:cubicBezTo>
                  <a:pt x="362694" y="3350152"/>
                  <a:pt x="0" y="2987458"/>
                  <a:pt x="0" y="2540052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50637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çã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CEFF33AB-48A8-57C2-40F2-B3858F6F3B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8154" y="824844"/>
            <a:ext cx="6966916" cy="2661784"/>
          </a:xfrm>
          <a:prstGeom prst="roundRect">
            <a:avLst>
              <a:gd name="adj" fmla="val 9796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 dirty="0"/>
          </a:p>
        </p:txBody>
      </p:sp>
      <p:sp>
        <p:nvSpPr>
          <p:cNvPr id="8" name="Espaço Reservado para Imagem 6">
            <a:extLst>
              <a:ext uri="{FF2B5EF4-FFF2-40B4-BE49-F238E27FC236}">
                <a16:creationId xmlns:a16="http://schemas.microsoft.com/office/drawing/2014/main" id="{63DF1A3D-CE5A-C87C-8432-F8467DD46B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8154" y="3694366"/>
            <a:ext cx="6966916" cy="2661784"/>
          </a:xfrm>
          <a:prstGeom prst="roundRect">
            <a:avLst>
              <a:gd name="adj" fmla="val 9796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 dirty="0"/>
          </a:p>
        </p:txBody>
      </p:sp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7AE02356-E5F0-F301-0CE6-C3F79F9DB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92000" y="1"/>
            <a:ext cx="2700000" cy="6857999"/>
          </a:xfrm>
          <a:custGeom>
            <a:avLst/>
            <a:gdLst>
              <a:gd name="connsiteX0" fmla="*/ 0 w 2700000"/>
              <a:gd name="connsiteY0" fmla="*/ 0 h 6857999"/>
              <a:gd name="connsiteX1" fmla="*/ 2700000 w 2700000"/>
              <a:gd name="connsiteY1" fmla="*/ 0 h 6857999"/>
              <a:gd name="connsiteX2" fmla="*/ 2700000 w 2700000"/>
              <a:gd name="connsiteY2" fmla="*/ 6857999 h 6857999"/>
              <a:gd name="connsiteX3" fmla="*/ 0 w 2700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6857999">
                <a:moveTo>
                  <a:pt x="0" y="0"/>
                </a:moveTo>
                <a:lnTo>
                  <a:pt x="2700000" y="0"/>
                </a:lnTo>
                <a:lnTo>
                  <a:pt x="2700000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127000" dist="635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4425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5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çã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7AE02356-E5F0-F301-0CE6-C3F79F9DBE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92000" y="1"/>
            <a:ext cx="2700000" cy="6857999"/>
          </a:xfrm>
          <a:custGeom>
            <a:avLst/>
            <a:gdLst>
              <a:gd name="connsiteX0" fmla="*/ 0 w 2700000"/>
              <a:gd name="connsiteY0" fmla="*/ 0 h 6857999"/>
              <a:gd name="connsiteX1" fmla="*/ 2700000 w 2700000"/>
              <a:gd name="connsiteY1" fmla="*/ 0 h 6857999"/>
              <a:gd name="connsiteX2" fmla="*/ 2700000 w 2700000"/>
              <a:gd name="connsiteY2" fmla="*/ 6857999 h 6857999"/>
              <a:gd name="connsiteX3" fmla="*/ 0 w 2700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6857999">
                <a:moveTo>
                  <a:pt x="0" y="0"/>
                </a:moveTo>
                <a:lnTo>
                  <a:pt x="2700000" y="0"/>
                </a:lnTo>
                <a:lnTo>
                  <a:pt x="2700000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127000" dist="635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34706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to1">
            <a:extLst>
              <a:ext uri="{FF2B5EF4-FFF2-40B4-BE49-F238E27FC236}">
                <a16:creationId xmlns:a16="http://schemas.microsoft.com/office/drawing/2014/main" id="{F8ABCD95-AA43-013D-6BA3-1763E520FE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1476" y="1460985"/>
            <a:ext cx="3024001" cy="2147405"/>
          </a:xfrm>
          <a:custGeom>
            <a:avLst/>
            <a:gdLst>
              <a:gd name="connsiteX0" fmla="*/ 0 w 3024001"/>
              <a:gd name="connsiteY0" fmla="*/ 0 h 2147405"/>
              <a:gd name="connsiteX1" fmla="*/ 284559 w 3024001"/>
              <a:gd name="connsiteY1" fmla="*/ 0 h 2147405"/>
              <a:gd name="connsiteX2" fmla="*/ 1075953 w 3024001"/>
              <a:gd name="connsiteY2" fmla="*/ 0 h 2147405"/>
              <a:gd name="connsiteX3" fmla="*/ 2739443 w 3024001"/>
              <a:gd name="connsiteY3" fmla="*/ 0 h 2147405"/>
              <a:gd name="connsiteX4" fmla="*/ 3024001 w 3024001"/>
              <a:gd name="connsiteY4" fmla="*/ 284558 h 2147405"/>
              <a:gd name="connsiteX5" fmla="*/ 3024001 w 3024001"/>
              <a:gd name="connsiteY5" fmla="*/ 2147405 h 2147405"/>
              <a:gd name="connsiteX6" fmla="*/ 1 w 3024001"/>
              <a:gd name="connsiteY6" fmla="*/ 2147405 h 2147405"/>
              <a:gd name="connsiteX7" fmla="*/ 1 w 3024001"/>
              <a:gd name="connsiteY7" fmla="*/ 1051636 h 2147405"/>
              <a:gd name="connsiteX8" fmla="*/ 0 w 3024001"/>
              <a:gd name="connsiteY8" fmla="*/ 1051636 h 2147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4001" h="2147405">
                <a:moveTo>
                  <a:pt x="0" y="0"/>
                </a:moveTo>
                <a:lnTo>
                  <a:pt x="284559" y="0"/>
                </a:lnTo>
                <a:lnTo>
                  <a:pt x="1075953" y="0"/>
                </a:lnTo>
                <a:lnTo>
                  <a:pt x="2739443" y="0"/>
                </a:lnTo>
                <a:cubicBezTo>
                  <a:pt x="2896600" y="0"/>
                  <a:pt x="3024001" y="127401"/>
                  <a:pt x="3024001" y="284558"/>
                </a:cubicBezTo>
                <a:lnTo>
                  <a:pt x="3024001" y="2147405"/>
                </a:lnTo>
                <a:lnTo>
                  <a:pt x="1" y="2147405"/>
                </a:lnTo>
                <a:lnTo>
                  <a:pt x="1" y="1051636"/>
                </a:lnTo>
                <a:lnTo>
                  <a:pt x="0" y="1051636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88900" dist="127000" dir="5400000" sx="98000" sy="98000" algn="t" rotWithShape="0">
              <a:prstClr val="black">
                <a:alpha val="26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  <p:sp>
        <p:nvSpPr>
          <p:cNvPr id="18" name="foto2">
            <a:extLst>
              <a:ext uri="{FF2B5EF4-FFF2-40B4-BE49-F238E27FC236}">
                <a16:creationId xmlns:a16="http://schemas.microsoft.com/office/drawing/2014/main" id="{CB1E16C5-5636-07CF-C7E9-9E284E08BA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296" y="1460985"/>
            <a:ext cx="3024001" cy="2147405"/>
          </a:xfrm>
          <a:custGeom>
            <a:avLst/>
            <a:gdLst>
              <a:gd name="connsiteX0" fmla="*/ 0 w 3024001"/>
              <a:gd name="connsiteY0" fmla="*/ 0 h 2147405"/>
              <a:gd name="connsiteX1" fmla="*/ 284559 w 3024001"/>
              <a:gd name="connsiteY1" fmla="*/ 0 h 2147405"/>
              <a:gd name="connsiteX2" fmla="*/ 1075953 w 3024001"/>
              <a:gd name="connsiteY2" fmla="*/ 0 h 2147405"/>
              <a:gd name="connsiteX3" fmla="*/ 2739443 w 3024001"/>
              <a:gd name="connsiteY3" fmla="*/ 0 h 2147405"/>
              <a:gd name="connsiteX4" fmla="*/ 3024001 w 3024001"/>
              <a:gd name="connsiteY4" fmla="*/ 284558 h 2147405"/>
              <a:gd name="connsiteX5" fmla="*/ 3024001 w 3024001"/>
              <a:gd name="connsiteY5" fmla="*/ 2147405 h 2147405"/>
              <a:gd name="connsiteX6" fmla="*/ 1 w 3024001"/>
              <a:gd name="connsiteY6" fmla="*/ 2147405 h 2147405"/>
              <a:gd name="connsiteX7" fmla="*/ 1 w 3024001"/>
              <a:gd name="connsiteY7" fmla="*/ 1051636 h 2147405"/>
              <a:gd name="connsiteX8" fmla="*/ 0 w 3024001"/>
              <a:gd name="connsiteY8" fmla="*/ 1051636 h 2147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4001" h="2147405">
                <a:moveTo>
                  <a:pt x="0" y="0"/>
                </a:moveTo>
                <a:lnTo>
                  <a:pt x="284559" y="0"/>
                </a:lnTo>
                <a:lnTo>
                  <a:pt x="1075953" y="0"/>
                </a:lnTo>
                <a:lnTo>
                  <a:pt x="2739443" y="0"/>
                </a:lnTo>
                <a:cubicBezTo>
                  <a:pt x="2896600" y="0"/>
                  <a:pt x="3024001" y="127401"/>
                  <a:pt x="3024001" y="284558"/>
                </a:cubicBezTo>
                <a:lnTo>
                  <a:pt x="3024001" y="2147405"/>
                </a:lnTo>
                <a:lnTo>
                  <a:pt x="1" y="2147405"/>
                </a:lnTo>
                <a:lnTo>
                  <a:pt x="1" y="1051636"/>
                </a:lnTo>
                <a:lnTo>
                  <a:pt x="0" y="1051636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88900" dist="127000" dir="5400000" sx="98000" sy="98000" algn="t" rotWithShape="0">
              <a:prstClr val="black">
                <a:alpha val="26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  <p:sp>
        <p:nvSpPr>
          <p:cNvPr id="19" name="foto3">
            <a:extLst>
              <a:ext uri="{FF2B5EF4-FFF2-40B4-BE49-F238E27FC236}">
                <a16:creationId xmlns:a16="http://schemas.microsoft.com/office/drawing/2014/main" id="{76616720-1037-D0CC-7403-EF4AEE69D7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10331" y="1460985"/>
            <a:ext cx="3024001" cy="2147405"/>
          </a:xfrm>
          <a:custGeom>
            <a:avLst/>
            <a:gdLst>
              <a:gd name="connsiteX0" fmla="*/ 0 w 3024001"/>
              <a:gd name="connsiteY0" fmla="*/ 0 h 2147405"/>
              <a:gd name="connsiteX1" fmla="*/ 284559 w 3024001"/>
              <a:gd name="connsiteY1" fmla="*/ 0 h 2147405"/>
              <a:gd name="connsiteX2" fmla="*/ 1075953 w 3024001"/>
              <a:gd name="connsiteY2" fmla="*/ 0 h 2147405"/>
              <a:gd name="connsiteX3" fmla="*/ 2739443 w 3024001"/>
              <a:gd name="connsiteY3" fmla="*/ 0 h 2147405"/>
              <a:gd name="connsiteX4" fmla="*/ 3024001 w 3024001"/>
              <a:gd name="connsiteY4" fmla="*/ 284558 h 2147405"/>
              <a:gd name="connsiteX5" fmla="*/ 3024001 w 3024001"/>
              <a:gd name="connsiteY5" fmla="*/ 2147405 h 2147405"/>
              <a:gd name="connsiteX6" fmla="*/ 1 w 3024001"/>
              <a:gd name="connsiteY6" fmla="*/ 2147405 h 2147405"/>
              <a:gd name="connsiteX7" fmla="*/ 1 w 3024001"/>
              <a:gd name="connsiteY7" fmla="*/ 1051636 h 2147405"/>
              <a:gd name="connsiteX8" fmla="*/ 0 w 3024001"/>
              <a:gd name="connsiteY8" fmla="*/ 1051636 h 2147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4001" h="2147405">
                <a:moveTo>
                  <a:pt x="0" y="0"/>
                </a:moveTo>
                <a:lnTo>
                  <a:pt x="284559" y="0"/>
                </a:lnTo>
                <a:lnTo>
                  <a:pt x="1075953" y="0"/>
                </a:lnTo>
                <a:lnTo>
                  <a:pt x="2739443" y="0"/>
                </a:lnTo>
                <a:cubicBezTo>
                  <a:pt x="2896600" y="0"/>
                  <a:pt x="3024001" y="127401"/>
                  <a:pt x="3024001" y="284558"/>
                </a:cubicBezTo>
                <a:lnTo>
                  <a:pt x="3024001" y="2147405"/>
                </a:lnTo>
                <a:lnTo>
                  <a:pt x="1" y="2147405"/>
                </a:lnTo>
                <a:lnTo>
                  <a:pt x="1" y="1051636"/>
                </a:lnTo>
                <a:lnTo>
                  <a:pt x="0" y="1051636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88900" dist="127000" dir="5400000" sx="98000" sy="98000" algn="t" rotWithShape="0">
              <a:prstClr val="black">
                <a:alpha val="2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38915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3.67211E-6 -1.85185E-7 L -3.67211E-6 0.32755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5000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3.67211E-6 -1.85185E-7 L -3.67211E-6 0.32755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5000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3.67211E-6 -1.85185E-7 L -3.67211E-6 0.32755 " pathEditMode="relative" rAng="0" ptsTypes="AA">
                                      <p:cBhvr>
                                        <p:cTn id="19" dur="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21075A3F-F233-DB96-D39C-7E3698DDE9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2202" y="1495806"/>
            <a:ext cx="5221225" cy="4680000"/>
          </a:xfrm>
          <a:custGeom>
            <a:avLst/>
            <a:gdLst>
              <a:gd name="connsiteX0" fmla="*/ 0 w 5221225"/>
              <a:gd name="connsiteY0" fmla="*/ 0 h 4680000"/>
              <a:gd name="connsiteX1" fmla="*/ 5024618 w 5221225"/>
              <a:gd name="connsiteY1" fmla="*/ 0 h 4680000"/>
              <a:gd name="connsiteX2" fmla="*/ 5221225 w 5221225"/>
              <a:gd name="connsiteY2" fmla="*/ 196607 h 4680000"/>
              <a:gd name="connsiteX3" fmla="*/ 5221225 w 5221225"/>
              <a:gd name="connsiteY3" fmla="*/ 4483393 h 4680000"/>
              <a:gd name="connsiteX4" fmla="*/ 5024618 w 5221225"/>
              <a:gd name="connsiteY4" fmla="*/ 4680000 h 4680000"/>
              <a:gd name="connsiteX5" fmla="*/ 0 w 5221225"/>
              <a:gd name="connsiteY5" fmla="*/ 4680000 h 46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21225" h="4680000">
                <a:moveTo>
                  <a:pt x="0" y="0"/>
                </a:moveTo>
                <a:lnTo>
                  <a:pt x="5024618" y="0"/>
                </a:lnTo>
                <a:cubicBezTo>
                  <a:pt x="5133201" y="0"/>
                  <a:pt x="5221225" y="88024"/>
                  <a:pt x="5221225" y="196607"/>
                </a:cubicBezTo>
                <a:lnTo>
                  <a:pt x="5221225" y="4483393"/>
                </a:lnTo>
                <a:cubicBezTo>
                  <a:pt x="5221225" y="4591976"/>
                  <a:pt x="5133201" y="4680000"/>
                  <a:pt x="5024618" y="4680000"/>
                </a:cubicBezTo>
                <a:lnTo>
                  <a:pt x="0" y="4680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88900" dist="76200" dir="10800000" sx="99000" sy="99000" algn="r" rotWithShape="0">
              <a:prstClr val="black">
                <a:alpha val="21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0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6.01602E-7 7.40741E-7 L -0.41044 7.40741E-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de Título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198;p71" descr="Google Shape;198;p7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663" y="-101600"/>
            <a:ext cx="1121337" cy="1121337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4343202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Gráfico 8">
            <a:extLst>
              <a:ext uri="{FF2B5EF4-FFF2-40B4-BE49-F238E27FC236}">
                <a16:creationId xmlns:a16="http://schemas.microsoft.com/office/drawing/2014/main" id="{07D7D244-7104-A7EE-D2EA-FEAB5D275921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952302" y="3609157"/>
            <a:ext cx="10431218" cy="2541972"/>
          </a:xfrm>
          <a:custGeom>
            <a:avLst/>
            <a:gdLst>
              <a:gd name="connsiteX0" fmla="*/ 0 w 10431218"/>
              <a:gd name="connsiteY0" fmla="*/ 0 h 2541972"/>
              <a:gd name="connsiteX1" fmla="*/ 10431218 w 10431218"/>
              <a:gd name="connsiteY1" fmla="*/ 0 h 2541972"/>
              <a:gd name="connsiteX2" fmla="*/ 10431218 w 10431218"/>
              <a:gd name="connsiteY2" fmla="*/ 2364571 h 2541972"/>
              <a:gd name="connsiteX3" fmla="*/ 10254507 w 10431218"/>
              <a:gd name="connsiteY3" fmla="*/ 2541282 h 2541972"/>
              <a:gd name="connsiteX4" fmla="*/ 8669818 w 10431218"/>
              <a:gd name="connsiteY4" fmla="*/ 2541282 h 2541972"/>
              <a:gd name="connsiteX5" fmla="*/ 7905947 w 10431218"/>
              <a:gd name="connsiteY5" fmla="*/ 2541282 h 2541972"/>
              <a:gd name="connsiteX6" fmla="*/ 7187929 w 10431218"/>
              <a:gd name="connsiteY6" fmla="*/ 2541282 h 2541972"/>
              <a:gd name="connsiteX7" fmla="*/ 7011218 w 10431218"/>
              <a:gd name="connsiteY7" fmla="*/ 2541282 h 2541972"/>
              <a:gd name="connsiteX8" fmla="*/ 3433960 w 10431218"/>
              <a:gd name="connsiteY8" fmla="*/ 2541282 h 2541972"/>
              <a:gd name="connsiteX9" fmla="*/ 3433960 w 10431218"/>
              <a:gd name="connsiteY9" fmla="*/ 2538961 h 2541972"/>
              <a:gd name="connsiteX10" fmla="*/ 3420000 w 10431218"/>
              <a:gd name="connsiteY10" fmla="*/ 2538961 h 2541972"/>
              <a:gd name="connsiteX11" fmla="*/ 3420000 w 10431218"/>
              <a:gd name="connsiteY11" fmla="*/ 2541972 h 2541972"/>
              <a:gd name="connsiteX12" fmla="*/ 3243290 w 10431218"/>
              <a:gd name="connsiteY12" fmla="*/ 2541972 h 2541972"/>
              <a:gd name="connsiteX13" fmla="*/ 1761401 w 10431218"/>
              <a:gd name="connsiteY13" fmla="*/ 2541972 h 2541972"/>
              <a:gd name="connsiteX14" fmla="*/ 176712 w 10431218"/>
              <a:gd name="connsiteY14" fmla="*/ 2541972 h 2541972"/>
              <a:gd name="connsiteX15" fmla="*/ 0 w 10431218"/>
              <a:gd name="connsiteY15" fmla="*/ 2365261 h 25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431218" h="2541972">
                <a:moveTo>
                  <a:pt x="0" y="0"/>
                </a:moveTo>
                <a:lnTo>
                  <a:pt x="10431218" y="0"/>
                </a:lnTo>
                <a:lnTo>
                  <a:pt x="10431218" y="2364571"/>
                </a:lnTo>
                <a:cubicBezTo>
                  <a:pt x="10431218" y="2462166"/>
                  <a:pt x="10352102" y="2541282"/>
                  <a:pt x="10254507" y="2541282"/>
                </a:cubicBezTo>
                <a:lnTo>
                  <a:pt x="8669818" y="2541282"/>
                </a:lnTo>
                <a:lnTo>
                  <a:pt x="7905947" y="2541282"/>
                </a:lnTo>
                <a:lnTo>
                  <a:pt x="7187929" y="2541282"/>
                </a:lnTo>
                <a:lnTo>
                  <a:pt x="7011218" y="2541282"/>
                </a:lnTo>
                <a:lnTo>
                  <a:pt x="3433960" y="2541282"/>
                </a:lnTo>
                <a:lnTo>
                  <a:pt x="3433960" y="2538961"/>
                </a:lnTo>
                <a:lnTo>
                  <a:pt x="3420000" y="2538961"/>
                </a:lnTo>
                <a:lnTo>
                  <a:pt x="3420000" y="2541972"/>
                </a:lnTo>
                <a:lnTo>
                  <a:pt x="3243290" y="2541972"/>
                </a:lnTo>
                <a:lnTo>
                  <a:pt x="1761401" y="2541972"/>
                </a:lnTo>
                <a:lnTo>
                  <a:pt x="176712" y="2541972"/>
                </a:lnTo>
                <a:cubicBezTo>
                  <a:pt x="79116" y="2541972"/>
                  <a:pt x="0" y="2462856"/>
                  <a:pt x="0" y="2365261"/>
                </a:cubicBez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0296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5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Gráfico 6">
            <a:extLst>
              <a:ext uri="{FF2B5EF4-FFF2-40B4-BE49-F238E27FC236}">
                <a16:creationId xmlns:a16="http://schemas.microsoft.com/office/drawing/2014/main" id="{E43AC878-F5BF-B4BD-35A1-4DE03730FB8F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304" y="3608390"/>
            <a:ext cx="5164963" cy="2542741"/>
          </a:xfrm>
          <a:custGeom>
            <a:avLst/>
            <a:gdLst>
              <a:gd name="connsiteX0" fmla="*/ 0 w 5164963"/>
              <a:gd name="connsiteY0" fmla="*/ 0 h 2542741"/>
              <a:gd name="connsiteX1" fmla="*/ 5164963 w 5164963"/>
              <a:gd name="connsiteY1" fmla="*/ 0 h 2542741"/>
              <a:gd name="connsiteX2" fmla="*/ 5164963 w 5164963"/>
              <a:gd name="connsiteY2" fmla="*/ 2539730 h 2542741"/>
              <a:gd name="connsiteX3" fmla="*/ 3420000 w 5164963"/>
              <a:gd name="connsiteY3" fmla="*/ 2539730 h 2542741"/>
              <a:gd name="connsiteX4" fmla="*/ 3420000 w 5164963"/>
              <a:gd name="connsiteY4" fmla="*/ 2542741 h 2542741"/>
              <a:gd name="connsiteX5" fmla="*/ 3243289 w 5164963"/>
              <a:gd name="connsiteY5" fmla="*/ 2542741 h 2542741"/>
              <a:gd name="connsiteX6" fmla="*/ 1761400 w 5164963"/>
              <a:gd name="connsiteY6" fmla="*/ 2542741 h 2542741"/>
              <a:gd name="connsiteX7" fmla="*/ 176711 w 5164963"/>
              <a:gd name="connsiteY7" fmla="*/ 2542741 h 2542741"/>
              <a:gd name="connsiteX8" fmla="*/ 0 w 5164963"/>
              <a:gd name="connsiteY8" fmla="*/ 2366030 h 2542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4963" h="2542741">
                <a:moveTo>
                  <a:pt x="0" y="0"/>
                </a:moveTo>
                <a:lnTo>
                  <a:pt x="5164963" y="0"/>
                </a:lnTo>
                <a:lnTo>
                  <a:pt x="5164963" y="2539730"/>
                </a:lnTo>
                <a:lnTo>
                  <a:pt x="3420000" y="2539730"/>
                </a:lnTo>
                <a:lnTo>
                  <a:pt x="3420000" y="2542741"/>
                </a:lnTo>
                <a:lnTo>
                  <a:pt x="3243289" y="2542741"/>
                </a:lnTo>
                <a:lnTo>
                  <a:pt x="1761400" y="2542741"/>
                </a:lnTo>
                <a:lnTo>
                  <a:pt x="176711" y="2542741"/>
                </a:lnTo>
                <a:cubicBezTo>
                  <a:pt x="79116" y="2542741"/>
                  <a:pt x="0" y="2463625"/>
                  <a:pt x="0" y="2366030"/>
                </a:cubicBez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  <p:sp>
        <p:nvSpPr>
          <p:cNvPr id="10" name="Espaço Reservado para Gráfico 9">
            <a:extLst>
              <a:ext uri="{FF2B5EF4-FFF2-40B4-BE49-F238E27FC236}">
                <a16:creationId xmlns:a16="http://schemas.microsoft.com/office/drawing/2014/main" id="{F26AFF22-9005-59F9-653B-8EC574FC20B2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26116" y="3608389"/>
            <a:ext cx="5157407" cy="2542050"/>
          </a:xfrm>
          <a:custGeom>
            <a:avLst/>
            <a:gdLst>
              <a:gd name="connsiteX0" fmla="*/ 0 w 5157407"/>
              <a:gd name="connsiteY0" fmla="*/ 0 h 2542050"/>
              <a:gd name="connsiteX1" fmla="*/ 5157407 w 5157407"/>
              <a:gd name="connsiteY1" fmla="*/ 0 h 2542050"/>
              <a:gd name="connsiteX2" fmla="*/ 5157407 w 5157407"/>
              <a:gd name="connsiteY2" fmla="*/ 2365339 h 2542050"/>
              <a:gd name="connsiteX3" fmla="*/ 4980696 w 5157407"/>
              <a:gd name="connsiteY3" fmla="*/ 2542050 h 2542050"/>
              <a:gd name="connsiteX4" fmla="*/ 3396007 w 5157407"/>
              <a:gd name="connsiteY4" fmla="*/ 2542050 h 2542050"/>
              <a:gd name="connsiteX5" fmla="*/ 1914118 w 5157407"/>
              <a:gd name="connsiteY5" fmla="*/ 2542050 h 2542050"/>
              <a:gd name="connsiteX6" fmla="*/ 1737407 w 5157407"/>
              <a:gd name="connsiteY6" fmla="*/ 2542050 h 2542050"/>
              <a:gd name="connsiteX7" fmla="*/ 1737407 w 5157407"/>
              <a:gd name="connsiteY7" fmla="*/ 2539729 h 2542050"/>
              <a:gd name="connsiteX8" fmla="*/ 0 w 5157407"/>
              <a:gd name="connsiteY8" fmla="*/ 2539729 h 25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57407" h="2542050">
                <a:moveTo>
                  <a:pt x="0" y="0"/>
                </a:moveTo>
                <a:lnTo>
                  <a:pt x="5157407" y="0"/>
                </a:lnTo>
                <a:lnTo>
                  <a:pt x="5157407" y="2365339"/>
                </a:lnTo>
                <a:cubicBezTo>
                  <a:pt x="5157407" y="2462934"/>
                  <a:pt x="5078291" y="2542050"/>
                  <a:pt x="4980696" y="2542050"/>
                </a:cubicBezTo>
                <a:lnTo>
                  <a:pt x="3396007" y="2542050"/>
                </a:lnTo>
                <a:lnTo>
                  <a:pt x="1914118" y="2542050"/>
                </a:lnTo>
                <a:lnTo>
                  <a:pt x="1737407" y="2542050"/>
                </a:lnTo>
                <a:lnTo>
                  <a:pt x="1737407" y="2539729"/>
                </a:lnTo>
                <a:lnTo>
                  <a:pt x="0" y="2539729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12353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Gráfico 14">
            <a:extLst>
              <a:ext uri="{FF2B5EF4-FFF2-40B4-BE49-F238E27FC236}">
                <a16:creationId xmlns:a16="http://schemas.microsoft.com/office/drawing/2014/main" id="{3E45951B-4083-7F40-DE74-39E6CD9373A9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306" y="3608389"/>
            <a:ext cx="3419999" cy="2542049"/>
          </a:xfrm>
          <a:custGeom>
            <a:avLst/>
            <a:gdLst>
              <a:gd name="connsiteX0" fmla="*/ 0 w 3419999"/>
              <a:gd name="connsiteY0" fmla="*/ 0 h 2542049"/>
              <a:gd name="connsiteX1" fmla="*/ 3419999 w 3419999"/>
              <a:gd name="connsiteY1" fmla="*/ 0 h 2542049"/>
              <a:gd name="connsiteX2" fmla="*/ 3419999 w 3419999"/>
              <a:gd name="connsiteY2" fmla="*/ 1742695 h 2542049"/>
              <a:gd name="connsiteX3" fmla="*/ 3419999 w 3419999"/>
              <a:gd name="connsiteY3" fmla="*/ 2366030 h 2542049"/>
              <a:gd name="connsiteX4" fmla="*/ 3419999 w 3419999"/>
              <a:gd name="connsiteY4" fmla="*/ 2542049 h 2542049"/>
              <a:gd name="connsiteX5" fmla="*/ 173282 w 3419999"/>
              <a:gd name="connsiteY5" fmla="*/ 2542049 h 2542049"/>
              <a:gd name="connsiteX6" fmla="*/ 107926 w 3419999"/>
              <a:gd name="connsiteY6" fmla="*/ 2528854 h 2542049"/>
              <a:gd name="connsiteX7" fmla="*/ 13886 w 3419999"/>
              <a:gd name="connsiteY7" fmla="*/ 2434814 h 2542049"/>
              <a:gd name="connsiteX8" fmla="*/ 0 w 3419999"/>
              <a:gd name="connsiteY8" fmla="*/ 2366035 h 254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999" h="2542049">
                <a:moveTo>
                  <a:pt x="0" y="0"/>
                </a:moveTo>
                <a:lnTo>
                  <a:pt x="3419999" y="0"/>
                </a:lnTo>
                <a:lnTo>
                  <a:pt x="3419999" y="1742695"/>
                </a:lnTo>
                <a:lnTo>
                  <a:pt x="3419999" y="2366030"/>
                </a:lnTo>
                <a:lnTo>
                  <a:pt x="3419999" y="2542049"/>
                </a:lnTo>
                <a:lnTo>
                  <a:pt x="173282" y="2542049"/>
                </a:lnTo>
                <a:lnTo>
                  <a:pt x="107926" y="2528854"/>
                </a:lnTo>
                <a:cubicBezTo>
                  <a:pt x="65643" y="2510970"/>
                  <a:pt x="31770" y="2477097"/>
                  <a:pt x="13886" y="2434814"/>
                </a:cubicBezTo>
                <a:lnTo>
                  <a:pt x="0" y="2366035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12" name="Espaço Reservado para Gráfico 2">
            <a:extLst>
              <a:ext uri="{FF2B5EF4-FFF2-40B4-BE49-F238E27FC236}">
                <a16:creationId xmlns:a16="http://schemas.microsoft.com/office/drawing/2014/main" id="{569B3D97-D0E5-7A7D-3839-9D2E382821E3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4460388" y="3608389"/>
            <a:ext cx="3420000" cy="2542049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pt-BR"/>
          </a:p>
        </p:txBody>
      </p:sp>
      <p:sp>
        <p:nvSpPr>
          <p:cNvPr id="14" name="Espaço Reservado para Gráfico 13">
            <a:extLst>
              <a:ext uri="{FF2B5EF4-FFF2-40B4-BE49-F238E27FC236}">
                <a16:creationId xmlns:a16="http://schemas.microsoft.com/office/drawing/2014/main" id="{FB46D946-3EFB-FE29-C7A6-32C55328D095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963521" y="3608389"/>
            <a:ext cx="3420000" cy="2542049"/>
          </a:xfrm>
          <a:custGeom>
            <a:avLst/>
            <a:gdLst>
              <a:gd name="connsiteX0" fmla="*/ 0 w 3420000"/>
              <a:gd name="connsiteY0" fmla="*/ 0 h 2542049"/>
              <a:gd name="connsiteX1" fmla="*/ 3420000 w 3420000"/>
              <a:gd name="connsiteY1" fmla="*/ 0 h 2542049"/>
              <a:gd name="connsiteX2" fmla="*/ 3420000 w 3420000"/>
              <a:gd name="connsiteY2" fmla="*/ 2365340 h 2542049"/>
              <a:gd name="connsiteX3" fmla="*/ 3312073 w 3420000"/>
              <a:gd name="connsiteY3" fmla="*/ 2528164 h 2542049"/>
              <a:gd name="connsiteX4" fmla="*/ 3243299 w 3420000"/>
              <a:gd name="connsiteY4" fmla="*/ 2542049 h 2542049"/>
              <a:gd name="connsiteX5" fmla="*/ 0 w 3420000"/>
              <a:gd name="connsiteY5" fmla="*/ 2542049 h 2542049"/>
              <a:gd name="connsiteX6" fmla="*/ 0 w 3420000"/>
              <a:gd name="connsiteY6" fmla="*/ 2365340 h 2542049"/>
              <a:gd name="connsiteX7" fmla="*/ 0 w 3420000"/>
              <a:gd name="connsiteY7" fmla="*/ 1755189 h 254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0000" h="2542049">
                <a:moveTo>
                  <a:pt x="0" y="0"/>
                </a:moveTo>
                <a:lnTo>
                  <a:pt x="3420000" y="0"/>
                </a:lnTo>
                <a:lnTo>
                  <a:pt x="3420000" y="2365340"/>
                </a:lnTo>
                <a:cubicBezTo>
                  <a:pt x="3420000" y="2438536"/>
                  <a:pt x="3375497" y="2501338"/>
                  <a:pt x="3312073" y="2528164"/>
                </a:cubicBezTo>
                <a:lnTo>
                  <a:pt x="3243299" y="2542049"/>
                </a:lnTo>
                <a:lnTo>
                  <a:pt x="0" y="2542049"/>
                </a:lnTo>
                <a:lnTo>
                  <a:pt x="0" y="2365340"/>
                </a:lnTo>
                <a:lnTo>
                  <a:pt x="0" y="1755189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29026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decel="5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decel="5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3107E-6 -4.07407E-6 L -2.3107E-6 -0.28472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2" grpId="0" animBg="1"/>
      <p:bldP spid="12" grpId="1" animBg="1"/>
      <p:bldP spid="14" grpId="0" animBg="1"/>
      <p:bldP spid="14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Mídia 8">
            <a:extLst>
              <a:ext uri="{FF2B5EF4-FFF2-40B4-BE49-F238E27FC236}">
                <a16:creationId xmlns:a16="http://schemas.microsoft.com/office/drawing/2014/main" id="{BE6389AC-C7D0-3587-86D5-892C8A59668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35242" y="2301630"/>
            <a:ext cx="5232196" cy="2965099"/>
          </a:xfrm>
          <a:custGeom>
            <a:avLst/>
            <a:gdLst>
              <a:gd name="connsiteX0" fmla="*/ 0 w 5232196"/>
              <a:gd name="connsiteY0" fmla="*/ 0 h 2965099"/>
              <a:gd name="connsiteX1" fmla="*/ 215889 w 5232196"/>
              <a:gd name="connsiteY1" fmla="*/ 0 h 2965099"/>
              <a:gd name="connsiteX2" fmla="*/ 1256306 w 5232196"/>
              <a:gd name="connsiteY2" fmla="*/ 0 h 2965099"/>
              <a:gd name="connsiteX3" fmla="*/ 5232196 w 5232196"/>
              <a:gd name="connsiteY3" fmla="*/ 0 h 2965099"/>
              <a:gd name="connsiteX4" fmla="*/ 5232196 w 5232196"/>
              <a:gd name="connsiteY4" fmla="*/ 2965099 h 2965099"/>
              <a:gd name="connsiteX5" fmla="*/ 215889 w 5232196"/>
              <a:gd name="connsiteY5" fmla="*/ 2965099 h 2965099"/>
              <a:gd name="connsiteX6" fmla="*/ 0 w 5232196"/>
              <a:gd name="connsiteY6" fmla="*/ 2749210 h 2965099"/>
              <a:gd name="connsiteX7" fmla="*/ 0 w 5232196"/>
              <a:gd name="connsiteY7" fmla="*/ 851438 h 2965099"/>
              <a:gd name="connsiteX8" fmla="*/ 0 w 5232196"/>
              <a:gd name="connsiteY8" fmla="*/ 215889 h 296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32196" h="2965099">
                <a:moveTo>
                  <a:pt x="0" y="0"/>
                </a:moveTo>
                <a:lnTo>
                  <a:pt x="215889" y="0"/>
                </a:lnTo>
                <a:lnTo>
                  <a:pt x="1256306" y="0"/>
                </a:lnTo>
                <a:lnTo>
                  <a:pt x="5232196" y="0"/>
                </a:lnTo>
                <a:lnTo>
                  <a:pt x="5232196" y="2965099"/>
                </a:lnTo>
                <a:lnTo>
                  <a:pt x="215889" y="2965099"/>
                </a:lnTo>
                <a:cubicBezTo>
                  <a:pt x="96657" y="2965099"/>
                  <a:pt x="0" y="2868442"/>
                  <a:pt x="0" y="2749210"/>
                </a:cubicBezTo>
                <a:lnTo>
                  <a:pt x="0" y="851438"/>
                </a:lnTo>
                <a:lnTo>
                  <a:pt x="0" y="215889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65100" sx="99000" sy="990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3648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1.0222E-7 3.88889E-6 L 0.41604 3.88889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ão-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Mídia 4">
            <a:extLst>
              <a:ext uri="{FF2B5EF4-FFF2-40B4-BE49-F238E27FC236}">
                <a16:creationId xmlns:a16="http://schemas.microsoft.com/office/drawing/2014/main" id="{F1639583-673C-8993-FACA-99448DC6AFB1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90309" y="1426469"/>
            <a:ext cx="5010680" cy="2818800"/>
          </a:xfrm>
          <a:custGeom>
            <a:avLst/>
            <a:gdLst>
              <a:gd name="connsiteX0" fmla="*/ 0 w 5010680"/>
              <a:gd name="connsiteY0" fmla="*/ 0 h 2818800"/>
              <a:gd name="connsiteX1" fmla="*/ 5010680 w 5010680"/>
              <a:gd name="connsiteY1" fmla="*/ 0 h 2818800"/>
              <a:gd name="connsiteX2" fmla="*/ 5010680 w 5010680"/>
              <a:gd name="connsiteY2" fmla="*/ 2818800 h 2818800"/>
              <a:gd name="connsiteX3" fmla="*/ 0 w 5010680"/>
              <a:gd name="connsiteY3" fmla="*/ 2818800 h 281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0680" h="2818800">
                <a:moveTo>
                  <a:pt x="0" y="0"/>
                </a:moveTo>
                <a:lnTo>
                  <a:pt x="5010680" y="0"/>
                </a:lnTo>
                <a:lnTo>
                  <a:pt x="5010680" y="2818800"/>
                </a:lnTo>
                <a:lnTo>
                  <a:pt x="0" y="28188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outerShdw blurRad="127000" dist="127000" dir="5400000" sx="99000" sy="99000" algn="t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3820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822E-6 4.07407E-6 L 2.5822E-6 0.41111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visao-0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Mídia 1">
            <a:extLst>
              <a:ext uri="{FF2B5EF4-FFF2-40B4-BE49-F238E27FC236}">
                <a16:creationId xmlns:a16="http://schemas.microsoft.com/office/drawing/2014/main" id="{AFBBC522-116F-3BE1-D252-C955350B4000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5834089" y="1406805"/>
            <a:ext cx="5010680" cy="5470858"/>
          </a:xfrm>
          <a:custGeom>
            <a:avLst/>
            <a:gdLst>
              <a:gd name="connsiteX0" fmla="*/ 0 w 5010680"/>
              <a:gd name="connsiteY0" fmla="*/ 0 h 2818800"/>
              <a:gd name="connsiteX1" fmla="*/ 5010680 w 5010680"/>
              <a:gd name="connsiteY1" fmla="*/ 0 h 2818800"/>
              <a:gd name="connsiteX2" fmla="*/ 5010680 w 5010680"/>
              <a:gd name="connsiteY2" fmla="*/ 2818800 h 2818800"/>
              <a:gd name="connsiteX3" fmla="*/ 0 w 5010680"/>
              <a:gd name="connsiteY3" fmla="*/ 2818800 h 281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0680" h="2818800">
                <a:moveTo>
                  <a:pt x="0" y="0"/>
                </a:moveTo>
                <a:lnTo>
                  <a:pt x="5010680" y="0"/>
                </a:lnTo>
                <a:lnTo>
                  <a:pt x="5010680" y="2818800"/>
                </a:lnTo>
                <a:lnTo>
                  <a:pt x="0" y="28188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63500" dist="50800" dir="13500000">
              <a:prstClr val="black">
                <a:alpha val="20000"/>
              </a:prstClr>
            </a:innerShdw>
          </a:effectLst>
        </p:spPr>
      </p:sp>
    </p:spTree>
    <p:extLst>
      <p:ext uri="{BB962C8B-B14F-4D97-AF65-F5344CB8AC3E}">
        <p14:creationId xmlns:p14="http://schemas.microsoft.com/office/powerpoint/2010/main" val="34236612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atica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Imagem 4">
            <a:extLst>
              <a:ext uri="{FF2B5EF4-FFF2-40B4-BE49-F238E27FC236}">
                <a16:creationId xmlns:a16="http://schemas.microsoft.com/office/drawing/2014/main" id="{2CD6AFD5-6598-B554-1F13-E020011C90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32820" y="2698820"/>
            <a:ext cx="4159180" cy="4159180"/>
          </a:xfrm>
          <a:custGeom>
            <a:avLst/>
            <a:gdLst>
              <a:gd name="connsiteX0" fmla="*/ 2061723 w 4159180"/>
              <a:gd name="connsiteY0" fmla="*/ 2697784 h 4159180"/>
              <a:gd name="connsiteX1" fmla="*/ 1858639 w 4159180"/>
              <a:gd name="connsiteY1" fmla="*/ 2770082 h 4159180"/>
              <a:gd name="connsiteX2" fmla="*/ 1777405 w 4159180"/>
              <a:gd name="connsiteY2" fmla="*/ 2954483 h 4159180"/>
              <a:gd name="connsiteX3" fmla="*/ 1858639 w 4159180"/>
              <a:gd name="connsiteY3" fmla="*/ 3138883 h 4159180"/>
              <a:gd name="connsiteX4" fmla="*/ 2061723 w 4159180"/>
              <a:gd name="connsiteY4" fmla="*/ 3211181 h 4159180"/>
              <a:gd name="connsiteX5" fmla="*/ 2264808 w 4159180"/>
              <a:gd name="connsiteY5" fmla="*/ 3138883 h 4159180"/>
              <a:gd name="connsiteX6" fmla="*/ 2346041 w 4159180"/>
              <a:gd name="connsiteY6" fmla="*/ 2954483 h 4159180"/>
              <a:gd name="connsiteX7" fmla="*/ 2264808 w 4159180"/>
              <a:gd name="connsiteY7" fmla="*/ 2770082 h 4159180"/>
              <a:gd name="connsiteX8" fmla="*/ 2061723 w 4159180"/>
              <a:gd name="connsiteY8" fmla="*/ 2697784 h 4159180"/>
              <a:gd name="connsiteX9" fmla="*/ 2086093 w 4159180"/>
              <a:gd name="connsiteY9" fmla="*/ 948820 h 4159180"/>
              <a:gd name="connsiteX10" fmla="*/ 1557261 w 4159180"/>
              <a:gd name="connsiteY10" fmla="*/ 1118599 h 4159180"/>
              <a:gd name="connsiteX11" fmla="*/ 1365550 w 4159180"/>
              <a:gd name="connsiteY11" fmla="*/ 1592192 h 4159180"/>
              <a:gd name="connsiteX12" fmla="*/ 1878947 w 4159180"/>
              <a:gd name="connsiteY12" fmla="*/ 1592192 h 4159180"/>
              <a:gd name="connsiteX13" fmla="*/ 1938248 w 4159180"/>
              <a:gd name="connsiteY13" fmla="*/ 1411040 h 4159180"/>
              <a:gd name="connsiteX14" fmla="*/ 2085281 w 4159180"/>
              <a:gd name="connsiteY14" fmla="*/ 1344429 h 4159180"/>
              <a:gd name="connsiteX15" fmla="*/ 2282679 w 4159180"/>
              <a:gd name="connsiteY15" fmla="*/ 1574320 h 4159180"/>
              <a:gd name="connsiteX16" fmla="*/ 2224191 w 4159180"/>
              <a:gd name="connsiteY16" fmla="*/ 1746536 h 4159180"/>
              <a:gd name="connsiteX17" fmla="*/ 2052787 w 4159180"/>
              <a:gd name="connsiteY17" fmla="*/ 1918752 h 4159180"/>
              <a:gd name="connsiteX18" fmla="*/ 1890320 w 4159180"/>
              <a:gd name="connsiteY18" fmla="*/ 2141332 h 4159180"/>
              <a:gd name="connsiteX19" fmla="*/ 1839955 w 4159180"/>
              <a:gd name="connsiteY19" fmla="*/ 2491450 h 4159180"/>
              <a:gd name="connsiteX20" fmla="*/ 2275368 w 4159180"/>
              <a:gd name="connsiteY20" fmla="*/ 2491450 h 4159180"/>
              <a:gd name="connsiteX21" fmla="*/ 2307049 w 4159180"/>
              <a:gd name="connsiteY21" fmla="*/ 2300551 h 4159180"/>
              <a:gd name="connsiteX22" fmla="*/ 2410216 w 4159180"/>
              <a:gd name="connsiteY22" fmla="*/ 2153517 h 4159180"/>
              <a:gd name="connsiteX23" fmla="*/ 2584869 w 4159180"/>
              <a:gd name="connsiteY23" fmla="*/ 1991050 h 4159180"/>
              <a:gd name="connsiteX24" fmla="*/ 2745712 w 4159180"/>
              <a:gd name="connsiteY24" fmla="*/ 1779842 h 4159180"/>
              <a:gd name="connsiteX25" fmla="*/ 2797701 w 4159180"/>
              <a:gd name="connsiteY25" fmla="*/ 1550762 h 4159180"/>
              <a:gd name="connsiteX26" fmla="*/ 2611676 w 4159180"/>
              <a:gd name="connsiteY26" fmla="*/ 1105601 h 4159180"/>
              <a:gd name="connsiteX27" fmla="*/ 2086093 w 4159180"/>
              <a:gd name="connsiteY27" fmla="*/ 948820 h 4159180"/>
              <a:gd name="connsiteX28" fmla="*/ 2086093 w 4159180"/>
              <a:gd name="connsiteY28" fmla="*/ 9 h 4159180"/>
              <a:gd name="connsiteX29" fmla="*/ 4159180 w 4159180"/>
              <a:gd name="connsiteY29" fmla="*/ 2095029 h 4159180"/>
              <a:gd name="connsiteX30" fmla="*/ 4159180 w 4159180"/>
              <a:gd name="connsiteY30" fmla="*/ 4159180 h 4159180"/>
              <a:gd name="connsiteX31" fmla="*/ 2095029 w 4159180"/>
              <a:gd name="connsiteY31" fmla="*/ 4159180 h 4159180"/>
              <a:gd name="connsiteX32" fmla="*/ 9 w 4159180"/>
              <a:gd name="connsiteY32" fmla="*/ 2086093 h 4159180"/>
              <a:gd name="connsiteX33" fmla="*/ 2086093 w 4159180"/>
              <a:gd name="connsiteY33" fmla="*/ 9 h 41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159180" h="4159180">
                <a:moveTo>
                  <a:pt x="2061723" y="2697784"/>
                </a:moveTo>
                <a:cubicBezTo>
                  <a:pt x="1980489" y="2697784"/>
                  <a:pt x="1913065" y="2722154"/>
                  <a:pt x="1858639" y="2770082"/>
                </a:cubicBezTo>
                <a:cubicBezTo>
                  <a:pt x="1804212" y="2818010"/>
                  <a:pt x="1777405" y="2879747"/>
                  <a:pt x="1777405" y="2954483"/>
                </a:cubicBezTo>
                <a:cubicBezTo>
                  <a:pt x="1777405" y="3029218"/>
                  <a:pt x="1804212" y="3090955"/>
                  <a:pt x="1858639" y="3138883"/>
                </a:cubicBezTo>
                <a:cubicBezTo>
                  <a:pt x="1913065" y="3186811"/>
                  <a:pt x="1980489" y="3211181"/>
                  <a:pt x="2061723" y="3211181"/>
                </a:cubicBezTo>
                <a:cubicBezTo>
                  <a:pt x="2142957" y="3211181"/>
                  <a:pt x="2210381" y="3186811"/>
                  <a:pt x="2264808" y="3138883"/>
                </a:cubicBezTo>
                <a:cubicBezTo>
                  <a:pt x="2318422" y="3090143"/>
                  <a:pt x="2346041" y="3029218"/>
                  <a:pt x="2346041" y="2954483"/>
                </a:cubicBezTo>
                <a:cubicBezTo>
                  <a:pt x="2346041" y="2879747"/>
                  <a:pt x="2319234" y="2818010"/>
                  <a:pt x="2264808" y="2770082"/>
                </a:cubicBezTo>
                <a:cubicBezTo>
                  <a:pt x="2210381" y="2722154"/>
                  <a:pt x="2142957" y="2697784"/>
                  <a:pt x="2061723" y="2697784"/>
                </a:cubicBezTo>
                <a:close/>
                <a:moveTo>
                  <a:pt x="2086093" y="948820"/>
                </a:moveTo>
                <a:cubicBezTo>
                  <a:pt x="1859451" y="948820"/>
                  <a:pt x="1683174" y="1005684"/>
                  <a:pt x="1557261" y="1118599"/>
                </a:cubicBezTo>
                <a:cubicBezTo>
                  <a:pt x="1431349" y="1231514"/>
                  <a:pt x="1367986" y="1389107"/>
                  <a:pt x="1365550" y="1592192"/>
                </a:cubicBezTo>
                <a:lnTo>
                  <a:pt x="1878947" y="1592192"/>
                </a:lnTo>
                <a:cubicBezTo>
                  <a:pt x="1880572" y="1515832"/>
                  <a:pt x="1900880" y="1455719"/>
                  <a:pt x="1938248" y="1411040"/>
                </a:cubicBezTo>
                <a:cubicBezTo>
                  <a:pt x="1973991" y="1367174"/>
                  <a:pt x="2028417" y="1342804"/>
                  <a:pt x="2085281" y="1344429"/>
                </a:cubicBezTo>
                <a:cubicBezTo>
                  <a:pt x="2216880" y="1344429"/>
                  <a:pt x="2282679" y="1421601"/>
                  <a:pt x="2282679" y="1574320"/>
                </a:cubicBezTo>
                <a:cubicBezTo>
                  <a:pt x="2282679" y="1636058"/>
                  <a:pt x="2262371" y="1696983"/>
                  <a:pt x="2224191" y="1746536"/>
                </a:cubicBezTo>
                <a:cubicBezTo>
                  <a:pt x="2185198" y="1798526"/>
                  <a:pt x="2127522" y="1856202"/>
                  <a:pt x="2052787" y="1918752"/>
                </a:cubicBezTo>
                <a:cubicBezTo>
                  <a:pt x="1980489" y="1978052"/>
                  <a:pt x="1924438" y="2054412"/>
                  <a:pt x="1890320" y="2141332"/>
                </a:cubicBezTo>
                <a:cubicBezTo>
                  <a:pt x="1857014" y="2226628"/>
                  <a:pt x="1839955" y="2343604"/>
                  <a:pt x="1839955" y="2491450"/>
                </a:cubicBezTo>
                <a:lnTo>
                  <a:pt x="2275368" y="2491450"/>
                </a:lnTo>
                <a:cubicBezTo>
                  <a:pt x="2276993" y="2414278"/>
                  <a:pt x="2287553" y="2350915"/>
                  <a:pt x="2307049" y="2300551"/>
                </a:cubicBezTo>
                <a:cubicBezTo>
                  <a:pt x="2325733" y="2250186"/>
                  <a:pt x="2360664" y="2201445"/>
                  <a:pt x="2410216" y="2153517"/>
                </a:cubicBezTo>
                <a:lnTo>
                  <a:pt x="2584869" y="1991050"/>
                </a:lnTo>
                <a:cubicBezTo>
                  <a:pt x="2658791" y="1919564"/>
                  <a:pt x="2712406" y="1848891"/>
                  <a:pt x="2745712" y="1779842"/>
                </a:cubicBezTo>
                <a:cubicBezTo>
                  <a:pt x="2779830" y="1708356"/>
                  <a:pt x="2796889" y="1629559"/>
                  <a:pt x="2797701" y="1550762"/>
                </a:cubicBezTo>
                <a:cubicBezTo>
                  <a:pt x="2797701" y="1358238"/>
                  <a:pt x="2735963" y="1210393"/>
                  <a:pt x="2611676" y="1105601"/>
                </a:cubicBezTo>
                <a:cubicBezTo>
                  <a:pt x="2487388" y="1000810"/>
                  <a:pt x="2311923" y="948820"/>
                  <a:pt x="2086093" y="948820"/>
                </a:cubicBezTo>
                <a:close/>
                <a:moveTo>
                  <a:pt x="2086093" y="9"/>
                </a:moveTo>
                <a:cubicBezTo>
                  <a:pt x="3226616" y="3259"/>
                  <a:pt x="4159180" y="954506"/>
                  <a:pt x="4159180" y="2095029"/>
                </a:cubicBezTo>
                <a:lnTo>
                  <a:pt x="4159180" y="4159180"/>
                </a:lnTo>
                <a:lnTo>
                  <a:pt x="2095029" y="4159180"/>
                </a:lnTo>
                <a:cubicBezTo>
                  <a:pt x="954506" y="4159180"/>
                  <a:pt x="3259" y="3226616"/>
                  <a:pt x="9" y="2086093"/>
                </a:cubicBezTo>
                <a:cubicBezTo>
                  <a:pt x="-3240" y="932573"/>
                  <a:pt x="932573" y="-3240"/>
                  <a:pt x="2086093" y="9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62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54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atica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E9FF3341-7273-A8B4-3F21-A85F3E16F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35214" y="1416916"/>
            <a:ext cx="3168177" cy="4388253"/>
          </a:xfrm>
          <a:custGeom>
            <a:avLst/>
            <a:gdLst>
              <a:gd name="connsiteX0" fmla="*/ 1124775 w 3168177"/>
              <a:gd name="connsiteY0" fmla="*/ 3291100 h 4388253"/>
              <a:gd name="connsiteX1" fmla="*/ 1947592 w 3168177"/>
              <a:gd name="connsiteY1" fmla="*/ 3291100 h 4388253"/>
              <a:gd name="connsiteX2" fmla="*/ 2043537 w 3168177"/>
              <a:gd name="connsiteY2" fmla="*/ 3332276 h 4388253"/>
              <a:gd name="connsiteX3" fmla="*/ 2084761 w 3168177"/>
              <a:gd name="connsiteY3" fmla="*/ 3428268 h 4388253"/>
              <a:gd name="connsiteX4" fmla="*/ 2084761 w 3168177"/>
              <a:gd name="connsiteY4" fmla="*/ 4251121 h 4388253"/>
              <a:gd name="connsiteX5" fmla="*/ 2043537 w 3168177"/>
              <a:gd name="connsiteY5" fmla="*/ 4347114 h 4388253"/>
              <a:gd name="connsiteX6" fmla="*/ 1947592 w 3168177"/>
              <a:gd name="connsiteY6" fmla="*/ 4388253 h 4388253"/>
              <a:gd name="connsiteX7" fmla="*/ 1124775 w 3168177"/>
              <a:gd name="connsiteY7" fmla="*/ 4388253 h 4388253"/>
              <a:gd name="connsiteX8" fmla="*/ 1028807 w 3168177"/>
              <a:gd name="connsiteY8" fmla="*/ 4347114 h 4388253"/>
              <a:gd name="connsiteX9" fmla="*/ 987655 w 3168177"/>
              <a:gd name="connsiteY9" fmla="*/ 4251121 h 4388253"/>
              <a:gd name="connsiteX10" fmla="*/ 987655 w 3168177"/>
              <a:gd name="connsiteY10" fmla="*/ 3428268 h 4388253"/>
              <a:gd name="connsiteX11" fmla="*/ 1028807 w 3168177"/>
              <a:gd name="connsiteY11" fmla="*/ 3332276 h 4388253"/>
              <a:gd name="connsiteX12" fmla="*/ 1124775 w 3168177"/>
              <a:gd name="connsiteY12" fmla="*/ 3291100 h 4388253"/>
              <a:gd name="connsiteX13" fmla="*/ 1611631 w 3168177"/>
              <a:gd name="connsiteY13" fmla="*/ 0 h 4388253"/>
              <a:gd name="connsiteX14" fmla="*/ 2163618 w 3168177"/>
              <a:gd name="connsiteY14" fmla="*/ 106247 h 4388253"/>
              <a:gd name="connsiteX15" fmla="*/ 2664174 w 3168177"/>
              <a:gd name="connsiteY15" fmla="*/ 390803 h 4388253"/>
              <a:gd name="connsiteX16" fmla="*/ 3027610 w 3168177"/>
              <a:gd name="connsiteY16" fmla="*/ 827969 h 4388253"/>
              <a:gd name="connsiteX17" fmla="*/ 3168177 w 3168177"/>
              <a:gd name="connsiteY17" fmla="*/ 1371262 h 4388253"/>
              <a:gd name="connsiteX18" fmla="*/ 3115005 w 3168177"/>
              <a:gd name="connsiteY18" fmla="*/ 1717514 h 4388253"/>
              <a:gd name="connsiteX19" fmla="*/ 2994973 w 3168177"/>
              <a:gd name="connsiteY19" fmla="*/ 1979819 h 4388253"/>
              <a:gd name="connsiteX20" fmla="*/ 2806470 w 3168177"/>
              <a:gd name="connsiteY20" fmla="*/ 2183812 h 4388253"/>
              <a:gd name="connsiteX21" fmla="*/ 2609261 w 3168177"/>
              <a:gd name="connsiteY21" fmla="*/ 2332964 h 4388253"/>
              <a:gd name="connsiteX22" fmla="*/ 2400189 w 3168177"/>
              <a:gd name="connsiteY22" fmla="*/ 2454642 h 4388253"/>
              <a:gd name="connsiteX23" fmla="*/ 2165287 w 3168177"/>
              <a:gd name="connsiteY23" fmla="*/ 2677572 h 4388253"/>
              <a:gd name="connsiteX24" fmla="*/ 2071059 w 3168177"/>
              <a:gd name="connsiteY24" fmla="*/ 2907286 h 4388253"/>
              <a:gd name="connsiteX25" fmla="*/ 2029920 w 3168177"/>
              <a:gd name="connsiteY25" fmla="*/ 3018565 h 4388253"/>
              <a:gd name="connsiteX26" fmla="*/ 1933927 w 3168177"/>
              <a:gd name="connsiteY26" fmla="*/ 3071785 h 4388253"/>
              <a:gd name="connsiteX27" fmla="*/ 1111122 w 3168177"/>
              <a:gd name="connsiteY27" fmla="*/ 3071785 h 4388253"/>
              <a:gd name="connsiteX28" fmla="*/ 1023679 w 3168177"/>
              <a:gd name="connsiteY28" fmla="*/ 3008346 h 4388253"/>
              <a:gd name="connsiteX29" fmla="*/ 987703 w 3168177"/>
              <a:gd name="connsiteY29" fmla="*/ 2879764 h 4388253"/>
              <a:gd name="connsiteX30" fmla="*/ 987703 w 3168177"/>
              <a:gd name="connsiteY30" fmla="*/ 2725496 h 4388253"/>
              <a:gd name="connsiteX31" fmla="*/ 1210549 w 3168177"/>
              <a:gd name="connsiteY31" fmla="*/ 2188951 h 4388253"/>
              <a:gd name="connsiteX32" fmla="*/ 1700755 w 3168177"/>
              <a:gd name="connsiteY32" fmla="*/ 1816965 h 4388253"/>
              <a:gd name="connsiteX33" fmla="*/ 1988780 w 3168177"/>
              <a:gd name="connsiteY33" fmla="*/ 1625004 h 4388253"/>
              <a:gd name="connsiteX34" fmla="*/ 2074458 w 3168177"/>
              <a:gd name="connsiteY34" fmla="*/ 1364453 h 4388253"/>
              <a:gd name="connsiteX35" fmla="*/ 1915098 w 3168177"/>
              <a:gd name="connsiteY35" fmla="*/ 1110735 h 4388253"/>
              <a:gd name="connsiteX36" fmla="*/ 1546547 w 3168177"/>
              <a:gd name="connsiteY36" fmla="*/ 1001077 h 4388253"/>
              <a:gd name="connsiteX37" fmla="*/ 1176302 w 3168177"/>
              <a:gd name="connsiteY37" fmla="*/ 1100456 h 4388253"/>
              <a:gd name="connsiteX38" fmla="*/ 809479 w 3168177"/>
              <a:gd name="connsiteY38" fmla="*/ 1494717 h 4388253"/>
              <a:gd name="connsiteX39" fmla="*/ 703184 w 3168177"/>
              <a:gd name="connsiteY39" fmla="*/ 1549594 h 4388253"/>
              <a:gd name="connsiteX40" fmla="*/ 617458 w 3168177"/>
              <a:gd name="connsiteY40" fmla="*/ 1522203 h 4388253"/>
              <a:gd name="connsiteX41" fmla="*/ 55192 w 3168177"/>
              <a:gd name="connsiteY41" fmla="*/ 1093623 h 4388253"/>
              <a:gd name="connsiteX42" fmla="*/ 2033 w 3168177"/>
              <a:gd name="connsiteY42" fmla="*/ 1007946 h 4388253"/>
              <a:gd name="connsiteX43" fmla="*/ 20897 w 3168177"/>
              <a:gd name="connsiteY43" fmla="*/ 911965 h 4388253"/>
              <a:gd name="connsiteX44" fmla="*/ 1611631 w 3168177"/>
              <a:gd name="connsiteY44" fmla="*/ 0 h 4388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168177" h="4388253">
                <a:moveTo>
                  <a:pt x="1124775" y="3291100"/>
                </a:moveTo>
                <a:lnTo>
                  <a:pt x="1947592" y="3291100"/>
                </a:lnTo>
                <a:cubicBezTo>
                  <a:pt x="1984121" y="3291100"/>
                  <a:pt x="2016218" y="3304825"/>
                  <a:pt x="2043537" y="3332276"/>
                </a:cubicBezTo>
                <a:cubicBezTo>
                  <a:pt x="2071071" y="3359726"/>
                  <a:pt x="2084761" y="3391691"/>
                  <a:pt x="2084761" y="3428268"/>
                </a:cubicBezTo>
                <a:lnTo>
                  <a:pt x="2084761" y="4251121"/>
                </a:lnTo>
                <a:cubicBezTo>
                  <a:pt x="2084761" y="4287698"/>
                  <a:pt x="2071035" y="4319711"/>
                  <a:pt x="2043537" y="4347114"/>
                </a:cubicBezTo>
                <a:cubicBezTo>
                  <a:pt x="2016218" y="4374516"/>
                  <a:pt x="1984121" y="4388253"/>
                  <a:pt x="1947592" y="4388253"/>
                </a:cubicBezTo>
                <a:lnTo>
                  <a:pt x="1124775" y="4388253"/>
                </a:lnTo>
                <a:cubicBezTo>
                  <a:pt x="1088211" y="4388253"/>
                  <a:pt x="1056233" y="4374480"/>
                  <a:pt x="1028807" y="4347114"/>
                </a:cubicBezTo>
                <a:cubicBezTo>
                  <a:pt x="1001404" y="4319711"/>
                  <a:pt x="987655" y="4287698"/>
                  <a:pt x="987655" y="4251121"/>
                </a:cubicBezTo>
                <a:lnTo>
                  <a:pt x="987655" y="3428268"/>
                </a:lnTo>
                <a:cubicBezTo>
                  <a:pt x="987655" y="3391691"/>
                  <a:pt x="1001356" y="3359726"/>
                  <a:pt x="1028807" y="3332276"/>
                </a:cubicBezTo>
                <a:cubicBezTo>
                  <a:pt x="1056233" y="3304897"/>
                  <a:pt x="1088247" y="3291100"/>
                  <a:pt x="1124775" y="3291100"/>
                </a:cubicBezTo>
                <a:close/>
                <a:moveTo>
                  <a:pt x="1611631" y="0"/>
                </a:moveTo>
                <a:cubicBezTo>
                  <a:pt x="1794514" y="0"/>
                  <a:pt x="1978489" y="35448"/>
                  <a:pt x="2163618" y="106247"/>
                </a:cubicBezTo>
                <a:cubicBezTo>
                  <a:pt x="2348710" y="177071"/>
                  <a:pt x="2515670" y="271971"/>
                  <a:pt x="2664174" y="390803"/>
                </a:cubicBezTo>
                <a:cubicBezTo>
                  <a:pt x="2812774" y="509683"/>
                  <a:pt x="2933875" y="655317"/>
                  <a:pt x="3027610" y="827969"/>
                </a:cubicBezTo>
                <a:cubicBezTo>
                  <a:pt x="3121261" y="1000441"/>
                  <a:pt x="3168153" y="1181558"/>
                  <a:pt x="3168177" y="1371262"/>
                </a:cubicBezTo>
                <a:cubicBezTo>
                  <a:pt x="3168177" y="1494669"/>
                  <a:pt x="3150501" y="1610102"/>
                  <a:pt x="3115005" y="1717514"/>
                </a:cubicBezTo>
                <a:cubicBezTo>
                  <a:pt x="3079581" y="1824963"/>
                  <a:pt x="3039558" y="1912405"/>
                  <a:pt x="2994973" y="1979819"/>
                </a:cubicBezTo>
                <a:cubicBezTo>
                  <a:pt x="2950459" y="2047220"/>
                  <a:pt x="2887596" y="2115222"/>
                  <a:pt x="2806470" y="2183812"/>
                </a:cubicBezTo>
                <a:cubicBezTo>
                  <a:pt x="2725307" y="2252330"/>
                  <a:pt x="2659647" y="2302151"/>
                  <a:pt x="2609261" y="2332964"/>
                </a:cubicBezTo>
                <a:cubicBezTo>
                  <a:pt x="2558923" y="2363861"/>
                  <a:pt x="2489277" y="2404376"/>
                  <a:pt x="2400189" y="2454642"/>
                </a:cubicBezTo>
                <a:cubicBezTo>
                  <a:pt x="2306406" y="2507225"/>
                  <a:pt x="2228149" y="2581579"/>
                  <a:pt x="2165287" y="2677572"/>
                </a:cubicBezTo>
                <a:cubicBezTo>
                  <a:pt x="2102485" y="2773516"/>
                  <a:pt x="2071059" y="2850164"/>
                  <a:pt x="2071059" y="2907286"/>
                </a:cubicBezTo>
                <a:cubicBezTo>
                  <a:pt x="2071059" y="2946084"/>
                  <a:pt x="2057286" y="2983237"/>
                  <a:pt x="2029920" y="3018565"/>
                </a:cubicBezTo>
                <a:cubicBezTo>
                  <a:pt x="2002469" y="3054109"/>
                  <a:pt x="1970504" y="3071785"/>
                  <a:pt x="1933927" y="3071785"/>
                </a:cubicBezTo>
                <a:lnTo>
                  <a:pt x="1111122" y="3071785"/>
                </a:lnTo>
                <a:cubicBezTo>
                  <a:pt x="1076815" y="3071785"/>
                  <a:pt x="1047695" y="3050663"/>
                  <a:pt x="1023679" y="3008346"/>
                </a:cubicBezTo>
                <a:cubicBezTo>
                  <a:pt x="999639" y="2966066"/>
                  <a:pt x="987703" y="2923233"/>
                  <a:pt x="987703" y="2879764"/>
                </a:cubicBezTo>
                <a:lnTo>
                  <a:pt x="987703" y="2725496"/>
                </a:lnTo>
                <a:cubicBezTo>
                  <a:pt x="987703" y="2535805"/>
                  <a:pt x="1061949" y="2356956"/>
                  <a:pt x="1210549" y="2188951"/>
                </a:cubicBezTo>
                <a:cubicBezTo>
                  <a:pt x="1359041" y="2020958"/>
                  <a:pt x="1522531" y="1896951"/>
                  <a:pt x="1700755" y="1816965"/>
                </a:cubicBezTo>
                <a:cubicBezTo>
                  <a:pt x="1835629" y="1755232"/>
                  <a:pt x="1931658" y="1691265"/>
                  <a:pt x="1988780" y="1625004"/>
                </a:cubicBezTo>
                <a:cubicBezTo>
                  <a:pt x="2045939" y="1558720"/>
                  <a:pt x="2074458" y="1471829"/>
                  <a:pt x="2074458" y="1364453"/>
                </a:cubicBezTo>
                <a:cubicBezTo>
                  <a:pt x="2074458" y="1268461"/>
                  <a:pt x="2021370" y="1183888"/>
                  <a:pt x="1915098" y="1110735"/>
                </a:cubicBezTo>
                <a:cubicBezTo>
                  <a:pt x="1808779" y="1037654"/>
                  <a:pt x="1685960" y="1001077"/>
                  <a:pt x="1546547" y="1001077"/>
                </a:cubicBezTo>
                <a:cubicBezTo>
                  <a:pt x="1397983" y="1001077"/>
                  <a:pt x="1274600" y="1034195"/>
                  <a:pt x="1176302" y="1100456"/>
                </a:cubicBezTo>
                <a:cubicBezTo>
                  <a:pt x="1096316" y="1157626"/>
                  <a:pt x="974014" y="1289042"/>
                  <a:pt x="809479" y="1494717"/>
                </a:cubicBezTo>
                <a:cubicBezTo>
                  <a:pt x="779735" y="1531281"/>
                  <a:pt x="744336" y="1549594"/>
                  <a:pt x="703184" y="1549594"/>
                </a:cubicBezTo>
                <a:cubicBezTo>
                  <a:pt x="675746" y="1549594"/>
                  <a:pt x="647166" y="1540456"/>
                  <a:pt x="617458" y="1522203"/>
                </a:cubicBezTo>
                <a:lnTo>
                  <a:pt x="55192" y="1093623"/>
                </a:lnTo>
                <a:cubicBezTo>
                  <a:pt x="25484" y="1070772"/>
                  <a:pt x="7772" y="1042193"/>
                  <a:pt x="2033" y="1007946"/>
                </a:cubicBezTo>
                <a:cubicBezTo>
                  <a:pt x="-3671" y="973650"/>
                  <a:pt x="2633" y="941661"/>
                  <a:pt x="20897" y="911965"/>
                </a:cubicBezTo>
                <a:cubicBezTo>
                  <a:pt x="386615" y="303984"/>
                  <a:pt x="916856" y="0"/>
                  <a:pt x="1611631" y="0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ln w="127000">
            <a:solidFill>
              <a:schemeClr val="bg1"/>
            </a:solidFill>
          </a:ln>
          <a:effectLst>
            <a:outerShdw blurRad="762000" dist="2540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pt-BR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154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374 -4.62963E-6 L -0.67374 0.25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67446 -4.62963E-6 L 0.00521 -4.62963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decel="50000" autoRev="1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-600000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1" grpId="3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atica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6E058B8A-A0E5-1392-D9AD-B1B6E299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4102" y="4721702"/>
            <a:ext cx="2592000" cy="1368000"/>
          </a:xfrm>
          <a:custGeom>
            <a:avLst/>
            <a:gdLst>
              <a:gd name="connsiteX0" fmla="*/ 0 w 2592000"/>
              <a:gd name="connsiteY0" fmla="*/ 0 h 1368000"/>
              <a:gd name="connsiteX1" fmla="*/ 647922 w 2592000"/>
              <a:gd name="connsiteY1" fmla="*/ 0 h 1368000"/>
              <a:gd name="connsiteX2" fmla="*/ 2299823 w 2592000"/>
              <a:gd name="connsiteY2" fmla="*/ 0 h 1368000"/>
              <a:gd name="connsiteX3" fmla="*/ 2592000 w 2592000"/>
              <a:gd name="connsiteY3" fmla="*/ 0 h 1368000"/>
              <a:gd name="connsiteX4" fmla="*/ 2592000 w 2592000"/>
              <a:gd name="connsiteY4" fmla="*/ 292177 h 1368000"/>
              <a:gd name="connsiteX5" fmla="*/ 2592000 w 2592000"/>
              <a:gd name="connsiteY5" fmla="*/ 1368000 h 1368000"/>
              <a:gd name="connsiteX6" fmla="*/ 647922 w 2592000"/>
              <a:gd name="connsiteY6" fmla="*/ 1368000 h 1368000"/>
              <a:gd name="connsiteX7" fmla="*/ 292177 w 2592000"/>
              <a:gd name="connsiteY7" fmla="*/ 1368000 h 1368000"/>
              <a:gd name="connsiteX8" fmla="*/ 0 w 2592000"/>
              <a:gd name="connsiteY8" fmla="*/ 1075823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0" h="1368000">
                <a:moveTo>
                  <a:pt x="0" y="0"/>
                </a:moveTo>
                <a:lnTo>
                  <a:pt x="647922" y="0"/>
                </a:lnTo>
                <a:lnTo>
                  <a:pt x="2299823" y="0"/>
                </a:lnTo>
                <a:lnTo>
                  <a:pt x="2592000" y="0"/>
                </a:lnTo>
                <a:lnTo>
                  <a:pt x="2592000" y="292177"/>
                </a:lnTo>
                <a:lnTo>
                  <a:pt x="2592000" y="1368000"/>
                </a:lnTo>
                <a:lnTo>
                  <a:pt x="647922" y="1368000"/>
                </a:lnTo>
                <a:lnTo>
                  <a:pt x="292177" y="1368000"/>
                </a:lnTo>
                <a:cubicBezTo>
                  <a:pt x="130812" y="1368000"/>
                  <a:pt x="0" y="1237188"/>
                  <a:pt x="0" y="1075823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C5373605-8BB3-5272-741C-8534C7CB9D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49222" y="4721702"/>
            <a:ext cx="2592000" cy="1368000"/>
          </a:xfrm>
          <a:custGeom>
            <a:avLst/>
            <a:gdLst>
              <a:gd name="connsiteX0" fmla="*/ 0 w 2592000"/>
              <a:gd name="connsiteY0" fmla="*/ 0 h 1368000"/>
              <a:gd name="connsiteX1" fmla="*/ 2592000 w 2592000"/>
              <a:gd name="connsiteY1" fmla="*/ 0 h 1368000"/>
              <a:gd name="connsiteX2" fmla="*/ 2592000 w 2592000"/>
              <a:gd name="connsiteY2" fmla="*/ 1368000 h 1368000"/>
              <a:gd name="connsiteX3" fmla="*/ 0 w 2592000"/>
              <a:gd name="connsiteY3" fmla="*/ 1368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000" h="1368000">
                <a:moveTo>
                  <a:pt x="0" y="0"/>
                </a:moveTo>
                <a:lnTo>
                  <a:pt x="2592000" y="0"/>
                </a:lnTo>
                <a:lnTo>
                  <a:pt x="2592000" y="1368000"/>
                </a:lnTo>
                <a:lnTo>
                  <a:pt x="0" y="1368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/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FEC8261C-B260-E248-2727-77293E3719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04342" y="4721702"/>
            <a:ext cx="2592000" cy="1368000"/>
          </a:xfrm>
          <a:custGeom>
            <a:avLst/>
            <a:gdLst>
              <a:gd name="connsiteX0" fmla="*/ 0 w 2592000"/>
              <a:gd name="connsiteY0" fmla="*/ 0 h 1368000"/>
              <a:gd name="connsiteX1" fmla="*/ 2592000 w 2592000"/>
              <a:gd name="connsiteY1" fmla="*/ 0 h 1368000"/>
              <a:gd name="connsiteX2" fmla="*/ 2592000 w 2592000"/>
              <a:gd name="connsiteY2" fmla="*/ 1368000 h 1368000"/>
              <a:gd name="connsiteX3" fmla="*/ 0 w 2592000"/>
              <a:gd name="connsiteY3" fmla="*/ 1368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2000" h="1368000">
                <a:moveTo>
                  <a:pt x="0" y="0"/>
                </a:moveTo>
                <a:lnTo>
                  <a:pt x="2592000" y="0"/>
                </a:lnTo>
                <a:lnTo>
                  <a:pt x="2592000" y="1368000"/>
                </a:lnTo>
                <a:lnTo>
                  <a:pt x="0" y="1368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/>
          </a:p>
        </p:txBody>
      </p:sp>
      <p:sp>
        <p:nvSpPr>
          <p:cNvPr id="17" name="Espaço Reservado para Imagem 16">
            <a:extLst>
              <a:ext uri="{FF2B5EF4-FFF2-40B4-BE49-F238E27FC236}">
                <a16:creationId xmlns:a16="http://schemas.microsoft.com/office/drawing/2014/main" id="{070F5315-5BF8-3F01-C905-E806D732D9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59464" y="4721702"/>
            <a:ext cx="2592001" cy="1368000"/>
          </a:xfrm>
          <a:custGeom>
            <a:avLst/>
            <a:gdLst>
              <a:gd name="connsiteX0" fmla="*/ 0 w 2592001"/>
              <a:gd name="connsiteY0" fmla="*/ 0 h 1368000"/>
              <a:gd name="connsiteX1" fmla="*/ 292931 w 2592001"/>
              <a:gd name="connsiteY1" fmla="*/ 0 h 1368000"/>
              <a:gd name="connsiteX2" fmla="*/ 1893054 w 2592001"/>
              <a:gd name="connsiteY2" fmla="*/ 0 h 1368000"/>
              <a:gd name="connsiteX3" fmla="*/ 2592001 w 2592001"/>
              <a:gd name="connsiteY3" fmla="*/ 0 h 1368000"/>
              <a:gd name="connsiteX4" fmla="*/ 2592001 w 2592001"/>
              <a:gd name="connsiteY4" fmla="*/ 1075070 h 1368000"/>
              <a:gd name="connsiteX5" fmla="*/ 2299071 w 2592001"/>
              <a:gd name="connsiteY5" fmla="*/ 1368000 h 1368000"/>
              <a:gd name="connsiteX6" fmla="*/ 1893054 w 2592001"/>
              <a:gd name="connsiteY6" fmla="*/ 1368000 h 1368000"/>
              <a:gd name="connsiteX7" fmla="*/ 1 w 2592001"/>
              <a:gd name="connsiteY7" fmla="*/ 1368000 h 1368000"/>
              <a:gd name="connsiteX8" fmla="*/ 0 w 2592001"/>
              <a:gd name="connsiteY8" fmla="*/ 1368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2001" h="1368000">
                <a:moveTo>
                  <a:pt x="0" y="0"/>
                </a:moveTo>
                <a:lnTo>
                  <a:pt x="292931" y="0"/>
                </a:lnTo>
                <a:lnTo>
                  <a:pt x="1893054" y="0"/>
                </a:lnTo>
                <a:lnTo>
                  <a:pt x="2592001" y="0"/>
                </a:lnTo>
                <a:lnTo>
                  <a:pt x="2592001" y="1075070"/>
                </a:lnTo>
                <a:cubicBezTo>
                  <a:pt x="2592001" y="1236851"/>
                  <a:pt x="2460852" y="1368000"/>
                  <a:pt x="2299071" y="1368000"/>
                </a:cubicBezTo>
                <a:lnTo>
                  <a:pt x="1893054" y="1368000"/>
                </a:lnTo>
                <a:lnTo>
                  <a:pt x="1" y="1368000"/>
                </a:lnTo>
                <a:lnTo>
                  <a:pt x="0" y="1368000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>
              <a:defRPr lang="pt-BR" sz="1400"/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546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7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stificativa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6">
            <a:extLst>
              <a:ext uri="{FF2B5EF4-FFF2-40B4-BE49-F238E27FC236}">
                <a16:creationId xmlns:a16="http://schemas.microsoft.com/office/drawing/2014/main" id="{B3110667-8DB5-0DEE-03D1-13DB5D3D0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0364" y="4583146"/>
            <a:ext cx="5357076" cy="1947977"/>
          </a:xfrm>
          <a:custGeom>
            <a:avLst/>
            <a:gdLst>
              <a:gd name="connsiteX0" fmla="*/ 0 w 5357076"/>
              <a:gd name="connsiteY0" fmla="*/ 0 h 1947977"/>
              <a:gd name="connsiteX1" fmla="*/ 5357076 w 5357076"/>
              <a:gd name="connsiteY1" fmla="*/ 0 h 1947977"/>
              <a:gd name="connsiteX2" fmla="*/ 5357076 w 5357076"/>
              <a:gd name="connsiteY2" fmla="*/ 1947977 h 1947977"/>
              <a:gd name="connsiteX3" fmla="*/ 470762 w 5357076"/>
              <a:gd name="connsiteY3" fmla="*/ 1947977 h 1947977"/>
              <a:gd name="connsiteX4" fmla="*/ 0 w 5357076"/>
              <a:gd name="connsiteY4" fmla="*/ 1477215 h 194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076" h="1947977">
                <a:moveTo>
                  <a:pt x="0" y="0"/>
                </a:moveTo>
                <a:lnTo>
                  <a:pt x="5357076" y="0"/>
                </a:lnTo>
                <a:lnTo>
                  <a:pt x="5357076" y="1947977"/>
                </a:lnTo>
                <a:lnTo>
                  <a:pt x="470762" y="1947977"/>
                </a:lnTo>
                <a:cubicBezTo>
                  <a:pt x="210767" y="1947977"/>
                  <a:pt x="0" y="1737210"/>
                  <a:pt x="0" y="1477215"/>
                </a:cubicBez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6F3873CB-E1C7-5608-DD7F-583862D88C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68163" y="4583145"/>
            <a:ext cx="5357075" cy="1947976"/>
          </a:xfrm>
          <a:custGeom>
            <a:avLst/>
            <a:gdLst>
              <a:gd name="connsiteX0" fmla="*/ 0 w 5357075"/>
              <a:gd name="connsiteY0" fmla="*/ 0 h 1947976"/>
              <a:gd name="connsiteX1" fmla="*/ 5357075 w 5357075"/>
              <a:gd name="connsiteY1" fmla="*/ 0 h 1947976"/>
              <a:gd name="connsiteX2" fmla="*/ 5357075 w 5357075"/>
              <a:gd name="connsiteY2" fmla="*/ 1495922 h 1947976"/>
              <a:gd name="connsiteX3" fmla="*/ 4905021 w 5357075"/>
              <a:gd name="connsiteY3" fmla="*/ 1947976 h 1947976"/>
              <a:gd name="connsiteX4" fmla="*/ 0 w 5357075"/>
              <a:gd name="connsiteY4" fmla="*/ 1947976 h 194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075" h="1947976">
                <a:moveTo>
                  <a:pt x="0" y="0"/>
                </a:moveTo>
                <a:lnTo>
                  <a:pt x="5357075" y="0"/>
                </a:lnTo>
                <a:lnTo>
                  <a:pt x="5357075" y="1495922"/>
                </a:lnTo>
                <a:cubicBezTo>
                  <a:pt x="5357075" y="1745585"/>
                  <a:pt x="5154685" y="1947976"/>
                  <a:pt x="4905021" y="1947976"/>
                </a:cubicBezTo>
                <a:lnTo>
                  <a:pt x="0" y="1947976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11604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slideLayout" Target="../slideLayouts/slideLayout93.xml"/><Relationship Id="rId39" Type="http://schemas.openxmlformats.org/officeDocument/2006/relationships/slideLayout" Target="../slideLayouts/slideLayout106.xml"/><Relationship Id="rId21" Type="http://schemas.openxmlformats.org/officeDocument/2006/relationships/slideLayout" Target="../slideLayouts/slideLayout88.xml"/><Relationship Id="rId34" Type="http://schemas.openxmlformats.org/officeDocument/2006/relationships/slideLayout" Target="../slideLayouts/slideLayout101.xml"/><Relationship Id="rId42" Type="http://schemas.openxmlformats.org/officeDocument/2006/relationships/theme" Target="../theme/theme2.xml"/><Relationship Id="rId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29" Type="http://schemas.openxmlformats.org/officeDocument/2006/relationships/slideLayout" Target="../slideLayouts/slideLayout96.xml"/><Relationship Id="rId41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32" Type="http://schemas.openxmlformats.org/officeDocument/2006/relationships/slideLayout" Target="../slideLayouts/slideLayout99.xml"/><Relationship Id="rId37" Type="http://schemas.openxmlformats.org/officeDocument/2006/relationships/slideLayout" Target="../slideLayouts/slideLayout104.xml"/><Relationship Id="rId40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28" Type="http://schemas.openxmlformats.org/officeDocument/2006/relationships/slideLayout" Target="../slideLayouts/slideLayout95.xml"/><Relationship Id="rId36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31" Type="http://schemas.openxmlformats.org/officeDocument/2006/relationships/slideLayout" Target="../slideLayouts/slideLayout98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slideLayout" Target="../slideLayouts/slideLayout94.xml"/><Relationship Id="rId30" Type="http://schemas.openxmlformats.org/officeDocument/2006/relationships/slideLayout" Target="../slideLayouts/slideLayout97.xml"/><Relationship Id="rId35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slideLayout" Target="../slideLayouts/slideLayout92.xml"/><Relationship Id="rId33" Type="http://schemas.openxmlformats.org/officeDocument/2006/relationships/slideLayout" Target="../slideLayouts/slideLayout100.xml"/><Relationship Id="rId38" Type="http://schemas.openxmlformats.org/officeDocument/2006/relationships/slideLayout" Target="../slideLayouts/slideLayout105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34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slideLayout" Target="../slideLayouts/slideLayout150.xml"/><Relationship Id="rId47" Type="http://schemas.openxmlformats.org/officeDocument/2006/relationships/slideLayout" Target="../slideLayouts/slideLayout155.xml"/><Relationship Id="rId50" Type="http://schemas.openxmlformats.org/officeDocument/2006/relationships/slideLayout" Target="../slideLayouts/slideLayout158.xml"/><Relationship Id="rId55" Type="http://schemas.openxmlformats.org/officeDocument/2006/relationships/slideLayout" Target="../slideLayouts/slideLayout163.xml"/><Relationship Id="rId6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9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45" Type="http://schemas.openxmlformats.org/officeDocument/2006/relationships/slideLayout" Target="../slideLayouts/slideLayout153.xml"/><Relationship Id="rId53" Type="http://schemas.openxmlformats.org/officeDocument/2006/relationships/slideLayout" Target="../slideLayouts/slideLayout161.xml"/><Relationship Id="rId58" Type="http://schemas.openxmlformats.org/officeDocument/2006/relationships/slideLayout" Target="../slideLayouts/slideLayout166.xml"/><Relationship Id="rId66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13.xml"/><Relationship Id="rId61" Type="http://schemas.openxmlformats.org/officeDocument/2006/relationships/slideLayout" Target="../slideLayouts/slideLayout169.xml"/><Relationship Id="rId1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slideLayout" Target="../slideLayouts/slideLayout151.xml"/><Relationship Id="rId48" Type="http://schemas.openxmlformats.org/officeDocument/2006/relationships/slideLayout" Target="../slideLayouts/slideLayout156.xml"/><Relationship Id="rId56" Type="http://schemas.openxmlformats.org/officeDocument/2006/relationships/slideLayout" Target="../slideLayouts/slideLayout164.xml"/><Relationship Id="rId64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16.xml"/><Relationship Id="rId51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46" Type="http://schemas.openxmlformats.org/officeDocument/2006/relationships/slideLayout" Target="../slideLayouts/slideLayout154.xml"/><Relationship Id="rId59" Type="http://schemas.openxmlformats.org/officeDocument/2006/relationships/slideLayout" Target="../slideLayouts/slideLayout167.xml"/><Relationship Id="rId67" Type="http://schemas.openxmlformats.org/officeDocument/2006/relationships/theme" Target="../theme/theme3.xml"/><Relationship Id="rId20" Type="http://schemas.openxmlformats.org/officeDocument/2006/relationships/slideLayout" Target="../slideLayouts/slideLayout128.xml"/><Relationship Id="rId41" Type="http://schemas.openxmlformats.org/officeDocument/2006/relationships/slideLayout" Target="../slideLayouts/slideLayout149.xml"/><Relationship Id="rId54" Type="http://schemas.openxmlformats.org/officeDocument/2006/relationships/slideLayout" Target="../slideLayouts/slideLayout162.xml"/><Relationship Id="rId6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49" Type="http://schemas.openxmlformats.org/officeDocument/2006/relationships/slideLayout" Target="../slideLayouts/slideLayout157.xml"/><Relationship Id="rId57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9.xml"/><Relationship Id="rId44" Type="http://schemas.openxmlformats.org/officeDocument/2006/relationships/slideLayout" Target="../slideLayouts/slideLayout152.xml"/><Relationship Id="rId52" Type="http://schemas.openxmlformats.org/officeDocument/2006/relationships/slideLayout" Target="../slideLayouts/slideLayout160.xml"/><Relationship Id="rId60" Type="http://schemas.openxmlformats.org/officeDocument/2006/relationships/slideLayout" Target="../slideLayouts/slideLayout168.xml"/><Relationship Id="rId65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39" Type="http://schemas.openxmlformats.org/officeDocument/2006/relationships/slideLayout" Target="../slideLayouts/slideLayout1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19025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811" r:id="rId26"/>
    <p:sldLayoutId id="2147483812" r:id="rId27"/>
    <p:sldLayoutId id="2147483813" r:id="rId28"/>
    <p:sldLayoutId id="2147483814" r:id="rId29"/>
    <p:sldLayoutId id="2147483815" r:id="rId30"/>
    <p:sldLayoutId id="2147483816" r:id="rId31"/>
    <p:sldLayoutId id="2147483817" r:id="rId32"/>
    <p:sldLayoutId id="2147483818" r:id="rId33"/>
    <p:sldLayoutId id="2147483819" r:id="rId34"/>
    <p:sldLayoutId id="2147483820" r:id="rId35"/>
    <p:sldLayoutId id="2147483821" r:id="rId36"/>
    <p:sldLayoutId id="2147483822" r:id="rId37"/>
    <p:sldLayoutId id="2147483823" r:id="rId38"/>
    <p:sldLayoutId id="2147483824" r:id="rId39"/>
    <p:sldLayoutId id="2147483825" r:id="rId40"/>
    <p:sldLayoutId id="2147483826" r:id="rId41"/>
    <p:sldLayoutId id="2147483827" r:id="rId42"/>
    <p:sldLayoutId id="2147483828" r:id="rId43"/>
    <p:sldLayoutId id="2147483829" r:id="rId44"/>
    <p:sldLayoutId id="2147483830" r:id="rId45"/>
    <p:sldLayoutId id="2147483831" r:id="rId46"/>
    <p:sldLayoutId id="2147483832" r:id="rId47"/>
    <p:sldLayoutId id="2147483833" r:id="rId48"/>
    <p:sldLayoutId id="2147483834" r:id="rId49"/>
    <p:sldLayoutId id="2147483835" r:id="rId50"/>
    <p:sldLayoutId id="2147483836" r:id="rId51"/>
    <p:sldLayoutId id="2147483837" r:id="rId52"/>
    <p:sldLayoutId id="2147483838" r:id="rId53"/>
    <p:sldLayoutId id="2147483839" r:id="rId54"/>
    <p:sldLayoutId id="2147483840" r:id="rId55"/>
    <p:sldLayoutId id="2147483841" r:id="rId56"/>
    <p:sldLayoutId id="2147483842" r:id="rId57"/>
    <p:sldLayoutId id="2147483843" r:id="rId58"/>
    <p:sldLayoutId id="2147483844" r:id="rId59"/>
    <p:sldLayoutId id="2147483845" r:id="rId60"/>
    <p:sldLayoutId id="2147483846" r:id="rId61"/>
    <p:sldLayoutId id="2147483847" r:id="rId62"/>
    <p:sldLayoutId id="2147483848" r:id="rId63"/>
    <p:sldLayoutId id="2147483849" r:id="rId64"/>
    <p:sldLayoutId id="2147483850" r:id="rId65"/>
    <p:sldLayoutId id="2147483851" r:id="rId66"/>
    <p:sldLayoutId id="2147483852" r:id="rId67"/>
  </p:sldLayoutIdLst>
  <p:transition spd="slow">
    <p:fade/>
  </p:transition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implon BP Regula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implon BP Regular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93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  <p:sldLayoutId id="2147483871" r:id="rId18"/>
    <p:sldLayoutId id="2147483872" r:id="rId19"/>
    <p:sldLayoutId id="2147483873" r:id="rId20"/>
    <p:sldLayoutId id="2147483874" r:id="rId21"/>
    <p:sldLayoutId id="2147483875" r:id="rId22"/>
    <p:sldLayoutId id="2147483876" r:id="rId23"/>
    <p:sldLayoutId id="2147483877" r:id="rId24"/>
    <p:sldLayoutId id="2147483878" r:id="rId25"/>
    <p:sldLayoutId id="2147483879" r:id="rId26"/>
    <p:sldLayoutId id="2147483880" r:id="rId27"/>
    <p:sldLayoutId id="2147483881" r:id="rId28"/>
    <p:sldLayoutId id="2147483882" r:id="rId29"/>
    <p:sldLayoutId id="2147483883" r:id="rId30"/>
    <p:sldLayoutId id="2147483884" r:id="rId31"/>
    <p:sldLayoutId id="2147483885" r:id="rId32"/>
    <p:sldLayoutId id="2147483886" r:id="rId33"/>
    <p:sldLayoutId id="2147483887" r:id="rId34"/>
    <p:sldLayoutId id="2147483888" r:id="rId35"/>
    <p:sldLayoutId id="2147483889" r:id="rId36"/>
    <p:sldLayoutId id="2147483890" r:id="rId37"/>
    <p:sldLayoutId id="2147483891" r:id="rId38"/>
    <p:sldLayoutId id="2147483892" r:id="rId39"/>
    <p:sldLayoutId id="2147483893" r:id="rId40"/>
    <p:sldLayoutId id="2147483894" r:id="rId41"/>
  </p:sldLayoutIdLst>
  <p:transition spd="slow">
    <p:fade/>
  </p:transition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52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  <p:sldLayoutId id="2147483913" r:id="rId18"/>
    <p:sldLayoutId id="2147483914" r:id="rId19"/>
    <p:sldLayoutId id="2147483915" r:id="rId20"/>
    <p:sldLayoutId id="2147483916" r:id="rId21"/>
    <p:sldLayoutId id="2147483917" r:id="rId22"/>
    <p:sldLayoutId id="2147483918" r:id="rId23"/>
    <p:sldLayoutId id="2147483919" r:id="rId24"/>
    <p:sldLayoutId id="2147483920" r:id="rId25"/>
    <p:sldLayoutId id="2147483921" r:id="rId26"/>
    <p:sldLayoutId id="2147483922" r:id="rId27"/>
    <p:sldLayoutId id="2147483923" r:id="rId28"/>
    <p:sldLayoutId id="2147483924" r:id="rId29"/>
    <p:sldLayoutId id="2147483925" r:id="rId30"/>
    <p:sldLayoutId id="2147483926" r:id="rId31"/>
    <p:sldLayoutId id="2147483927" r:id="rId32"/>
    <p:sldLayoutId id="2147483928" r:id="rId33"/>
    <p:sldLayoutId id="2147483929" r:id="rId34"/>
    <p:sldLayoutId id="2147483930" r:id="rId35"/>
    <p:sldLayoutId id="2147483931" r:id="rId36"/>
    <p:sldLayoutId id="2147483932" r:id="rId37"/>
    <p:sldLayoutId id="2147483933" r:id="rId38"/>
    <p:sldLayoutId id="2147483934" r:id="rId39"/>
    <p:sldLayoutId id="2147483935" r:id="rId40"/>
    <p:sldLayoutId id="2147483936" r:id="rId41"/>
    <p:sldLayoutId id="2147483937" r:id="rId42"/>
    <p:sldLayoutId id="2147483938" r:id="rId43"/>
    <p:sldLayoutId id="2147483939" r:id="rId44"/>
    <p:sldLayoutId id="2147483940" r:id="rId45"/>
    <p:sldLayoutId id="2147483941" r:id="rId46"/>
    <p:sldLayoutId id="2147483942" r:id="rId47"/>
    <p:sldLayoutId id="2147483943" r:id="rId48"/>
    <p:sldLayoutId id="2147483944" r:id="rId49"/>
    <p:sldLayoutId id="2147483945" r:id="rId50"/>
    <p:sldLayoutId id="2147483946" r:id="rId51"/>
    <p:sldLayoutId id="2147483948" r:id="rId52"/>
    <p:sldLayoutId id="2147483949" r:id="rId53"/>
    <p:sldLayoutId id="2147483950" r:id="rId54"/>
    <p:sldLayoutId id="2147483951" r:id="rId55"/>
    <p:sldLayoutId id="2147483952" r:id="rId56"/>
    <p:sldLayoutId id="2147483953" r:id="rId57"/>
    <p:sldLayoutId id="2147483954" r:id="rId58"/>
    <p:sldLayoutId id="2147483955" r:id="rId59"/>
    <p:sldLayoutId id="2147483956" r:id="rId60"/>
    <p:sldLayoutId id="2147483957" r:id="rId61"/>
    <p:sldLayoutId id="2147483958" r:id="rId62"/>
    <p:sldLayoutId id="2147483959" r:id="rId63"/>
    <p:sldLayoutId id="2147483960" r:id="rId64"/>
    <p:sldLayoutId id="2147483961" r:id="rId65"/>
    <p:sldLayoutId id="2147483963" r:id="rId66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svg"/><Relationship Id="rId3" Type="http://schemas.openxmlformats.org/officeDocument/2006/relationships/image" Target="../media/image22.png"/><Relationship Id="rId7" Type="http://schemas.openxmlformats.org/officeDocument/2006/relationships/image" Target="../media/image37.sv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36.png"/><Relationship Id="rId11" Type="http://schemas.openxmlformats.org/officeDocument/2006/relationships/image" Target="../media/image41.svg"/><Relationship Id="rId5" Type="http://schemas.openxmlformats.org/officeDocument/2006/relationships/image" Target="../media/image35.sv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52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1.sv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5.sv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47.svg"/><Relationship Id="rId11" Type="http://schemas.openxmlformats.org/officeDocument/2006/relationships/image" Target="../media/image50.png"/><Relationship Id="rId5" Type="http://schemas.openxmlformats.org/officeDocument/2006/relationships/image" Target="../media/image46.png"/><Relationship Id="rId15" Type="http://schemas.openxmlformats.org/officeDocument/2006/relationships/image" Target="../media/image54.png"/><Relationship Id="rId10" Type="http://schemas.openxmlformats.org/officeDocument/2006/relationships/image" Target="../media/image39.svg"/><Relationship Id="rId4" Type="http://schemas.openxmlformats.org/officeDocument/2006/relationships/image" Target="../media/image45.svg"/><Relationship Id="rId9" Type="http://schemas.openxmlformats.org/officeDocument/2006/relationships/image" Target="../media/image38.png"/><Relationship Id="rId14" Type="http://schemas.openxmlformats.org/officeDocument/2006/relationships/image" Target="../media/image53.sv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0.xml"/><Relationship Id="rId6" Type="http://schemas.microsoft.com/office/2007/relationships/hdphoto" Target="../media/hdphoto2.wdp"/><Relationship Id="rId11" Type="http://schemas.openxmlformats.org/officeDocument/2006/relationships/image" Target="../media/image60.jpeg"/><Relationship Id="rId5" Type="http://schemas.openxmlformats.org/officeDocument/2006/relationships/image" Target="../media/image57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9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64.jp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9" name="Pai e Filha FIBRA.jpg" descr="Pai e Filha FIBRA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90" y="0"/>
            <a:ext cx="12183197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30" name="Google Shape;1126;p47"/>
          <p:cNvSpPr txBox="1"/>
          <p:nvPr/>
        </p:nvSpPr>
        <p:spPr>
          <a:xfrm>
            <a:off x="420108" y="3665846"/>
            <a:ext cx="6443502" cy="193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 marL="0" marR="0" lvl="0" indent="0" defTabSz="914400" rtl="0" eaLnBrk="1" fontAlgn="auto" latinLnBrk="0" hangingPunct="0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>
                <a:solidFill>
                  <a:srgbClr val="8F8F8F">
                    <a:lumOff val="44000"/>
                  </a:srgbClr>
                </a:solidFill>
                <a:latin typeface="Simplon BP Bold"/>
                <a:ea typeface="Simplon BP Bold"/>
                <a:cs typeface="Simplon BP Bold"/>
                <a:sym typeface="Simplon BP Bold"/>
              </a:defRPr>
            </a:pPr>
            <a:r>
              <a:rPr lang="pt-BR" sz="7200" dirty="0">
                <a:solidFill>
                  <a:srgbClr val="8F8F8F">
                    <a:lumOff val="44000"/>
                  </a:srgbClr>
                </a:solidFill>
                <a:latin typeface="Simplon BP Bold"/>
                <a:sym typeface="Simplon BP Bold"/>
              </a:rPr>
              <a:t>Conselho</a:t>
            </a:r>
            <a:r>
              <a:rPr kumimoji="0" lang="pt-BR" sz="7200" b="0" i="0" u="none" strike="noStrike" kern="0" cap="none" spc="0" normalizeH="0" baseline="0" noProof="0" dirty="0">
                <a:ln>
                  <a:noFill/>
                </a:ln>
                <a:solidFill>
                  <a:srgbClr val="8F8F8F">
                    <a:lumOff val="44000"/>
                  </a:srgbClr>
                </a:solidFill>
                <a:effectLst/>
                <a:uLnTx/>
                <a:uFillTx/>
                <a:latin typeface="Simplon BP Bold"/>
                <a:sym typeface="Simplon BP Bold"/>
              </a:rPr>
              <a:t> de  Usuários Oi </a:t>
            </a:r>
            <a:endParaRPr kumimoji="0" sz="7200" b="0" i="0" u="none" strike="noStrike" kern="0" cap="none" spc="0" normalizeH="0" baseline="0" noProof="0" dirty="0">
              <a:ln>
                <a:noFill/>
              </a:ln>
              <a:solidFill>
                <a:srgbClr val="8F8F8F">
                  <a:lumOff val="44000"/>
                </a:srgbClr>
              </a:solidFill>
              <a:effectLst/>
              <a:uLnTx/>
              <a:uFillTx/>
              <a:latin typeface="Simplon BP Bold"/>
              <a:sym typeface="Simplon BP Bold"/>
            </a:endParaRPr>
          </a:p>
        </p:txBody>
      </p:sp>
      <p:sp>
        <p:nvSpPr>
          <p:cNvPr id="1531" name="Google Shape;429;p1"/>
          <p:cNvSpPr txBox="1"/>
          <p:nvPr/>
        </p:nvSpPr>
        <p:spPr>
          <a:xfrm>
            <a:off x="476884" y="5708316"/>
            <a:ext cx="6135416" cy="523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2000">
                <a:latin typeface="Simplon BP Medium"/>
                <a:ea typeface="Simplon BP Medium"/>
                <a:cs typeface="Simplon BP Medium"/>
                <a:sym typeface="Simplon BP Medium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solidFill>
                  <a:srgbClr val="00D318"/>
                </a:solidFill>
                <a:effectLst/>
                <a:uLnTx/>
                <a:uFillTx/>
                <a:latin typeface="Simplon BP Medium"/>
                <a:sym typeface="Simplon BP Medium"/>
              </a:rPr>
              <a:t>Atividades 2023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D318"/>
              </a:solidFill>
              <a:effectLst/>
              <a:uLnTx/>
              <a:uFillTx/>
              <a:latin typeface="Simplon BP Medium"/>
              <a:sym typeface="Simplon BP Medium"/>
            </a:endParaRPr>
          </a:p>
        </p:txBody>
      </p:sp>
      <p:pic>
        <p:nvPicPr>
          <p:cNvPr id="1533" name="Google Shape;1215;p53" descr="Google Shape;1215;p5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320" y="141661"/>
            <a:ext cx="3306544" cy="33065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85936609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mascara 1">
            <a:extLst>
              <a:ext uri="{FF2B5EF4-FFF2-40B4-BE49-F238E27FC236}">
                <a16:creationId xmlns:a16="http://schemas.microsoft.com/office/drawing/2014/main" id="{A7C7F05B-2368-E4BF-8216-0798E5FC18AB}"/>
              </a:ext>
            </a:extLst>
          </p:cNvPr>
          <p:cNvSpPr/>
          <p:nvPr/>
        </p:nvSpPr>
        <p:spPr>
          <a:xfrm>
            <a:off x="-307947" y="-233917"/>
            <a:ext cx="6464510" cy="74215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28600">
              <a:buClrTx/>
            </a:pPr>
            <a:endParaRPr lang="pt-BR" sz="900" kern="1200" dirty="0">
              <a:solidFill>
                <a:srgbClr val="FFFFFF"/>
              </a:solidFill>
              <a:latin typeface="Poppins"/>
            </a:endParaRPr>
          </a:p>
        </p:txBody>
      </p:sp>
      <p:grpSp>
        <p:nvGrpSpPr>
          <p:cNvPr id="15" name="Agrupar 14"/>
          <p:cNvGrpSpPr/>
          <p:nvPr/>
        </p:nvGrpSpPr>
        <p:grpSpPr>
          <a:xfrm>
            <a:off x="6077841" y="765062"/>
            <a:ext cx="5525401" cy="5327876"/>
            <a:chOff x="6077841" y="1258164"/>
            <a:chExt cx="5525401" cy="5327876"/>
          </a:xfrm>
        </p:grpSpPr>
        <p:grpSp>
          <p:nvGrpSpPr>
            <p:cNvPr id="43" name="indice5">
              <a:extLst>
                <a:ext uri="{FF2B5EF4-FFF2-40B4-BE49-F238E27FC236}">
                  <a16:creationId xmlns:a16="http://schemas.microsoft.com/office/drawing/2014/main" id="{07B8CCFF-6603-2822-F103-82823A0CAB34}"/>
                </a:ext>
              </a:extLst>
            </p:cNvPr>
            <p:cNvGrpSpPr/>
            <p:nvPr/>
          </p:nvGrpSpPr>
          <p:grpSpPr>
            <a:xfrm>
              <a:off x="6077841" y="5898892"/>
              <a:ext cx="1151925" cy="687148"/>
              <a:chOff x="6096000" y="3033000"/>
              <a:chExt cx="1286068" cy="792000"/>
            </a:xfrm>
          </p:grpSpPr>
          <p:sp>
            <p:nvSpPr>
              <p:cNvPr id="46" name="Shape">
                <a:extLst>
                  <a:ext uri="{FF2B5EF4-FFF2-40B4-BE49-F238E27FC236}">
                    <a16:creationId xmlns:a16="http://schemas.microsoft.com/office/drawing/2014/main" id="{0F41D8E8-6CC7-D084-1B9B-9C770C67B5F0}"/>
                  </a:ext>
                </a:extLst>
              </p:cNvPr>
              <p:cNvSpPr/>
              <p:nvPr/>
            </p:nvSpPr>
            <p:spPr>
              <a:xfrm>
                <a:off x="6096000" y="3033000"/>
                <a:ext cx="1175579" cy="610982"/>
              </a:xfrm>
              <a:custGeom>
                <a:avLst/>
                <a:gdLst/>
                <a:ahLst/>
                <a:cxnLst/>
                <a:rect l="0" t="0" r="0" b="0"/>
                <a:pathLst>
                  <a:path w="4787900" h="2085174">
                    <a:moveTo>
                      <a:pt x="3771900" y="2085174"/>
                    </a:moveTo>
                    <a:lnTo>
                      <a:pt x="0" y="2085174"/>
                    </a:lnTo>
                    <a:lnTo>
                      <a:pt x="0" y="0"/>
                    </a:lnTo>
                    <a:lnTo>
                      <a:pt x="4787900" y="0"/>
                    </a:lnTo>
                    <a:lnTo>
                      <a:pt x="4787900" y="1069174"/>
                    </a:lnTo>
                    <a:cubicBezTo>
                      <a:pt x="4787900" y="1630299"/>
                      <a:pt x="4333024" y="2085174"/>
                      <a:pt x="3771900" y="2085174"/>
                    </a:cubicBezTo>
                    <a:close/>
                  </a:path>
                </a:pathLst>
              </a:custGeom>
              <a:solidFill>
                <a:srgbClr val="83F5A1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wrap="square" anchor="ctr">
                <a:spAutoFit/>
              </a:bodyPr>
              <a:lstStyle/>
              <a:p>
                <a:pPr algn="ctr" defTabSz="228600">
                  <a:buClrTx/>
                </a:pPr>
                <a:endParaRPr lang="en-US" sz="1800" kern="1200" dirty="0">
                  <a:solidFill>
                    <a:prstClr val="black"/>
                  </a:solidFill>
                  <a:latin typeface="Simplon BP Regular" pitchFamily="2" charset="0"/>
                  <a:ea typeface="+mn-ea"/>
                  <a:cs typeface="+mn-cs"/>
                </a:endParaRPr>
              </a:p>
            </p:txBody>
          </p:sp>
          <p:pic>
            <p:nvPicPr>
              <p:cNvPr id="45" name="Shadow" descr="D:\andrew\Работа\Андрей\00_Presentations\04_WOW\B_animation.png">
                <a:extLst>
                  <a:ext uri="{FF2B5EF4-FFF2-40B4-BE49-F238E27FC236}">
                    <a16:creationId xmlns:a16="http://schemas.microsoft.com/office/drawing/2014/main" id="{02173807-02CF-8DF5-8D3C-754DB7ED9F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3343562"/>
                <a:ext cx="1286068" cy="481438"/>
              </a:xfrm>
              <a:prstGeom prst="rect">
                <a:avLst/>
              </a:prstGeom>
              <a:noFill/>
            </p:spPr>
          </p:pic>
          <p:sp>
            <p:nvSpPr>
              <p:cNvPr id="47" name="Oval 36">
                <a:extLst>
                  <a:ext uri="{FF2B5EF4-FFF2-40B4-BE49-F238E27FC236}">
                    <a16:creationId xmlns:a16="http://schemas.microsoft.com/office/drawing/2014/main" id="{0BF3C788-A222-55CF-B40B-F4B0C48819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29383" y="312249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228600">
                  <a:buClrTx/>
                </a:pPr>
                <a:r>
                  <a:rPr lang="pt-BR" sz="1800" b="1" kern="1200" dirty="0">
                    <a:solidFill>
                      <a:prstClr val="black"/>
                    </a:solidFill>
                    <a:latin typeface="Simplon BP Regular" pitchFamily="2" charset="0"/>
                  </a:rPr>
                  <a:t>06</a:t>
                </a:r>
              </a:p>
            </p:txBody>
          </p:sp>
        </p:grpSp>
        <p:grpSp>
          <p:nvGrpSpPr>
            <p:cNvPr id="21" name="indice1">
              <a:extLst>
                <a:ext uri="{FF2B5EF4-FFF2-40B4-BE49-F238E27FC236}">
                  <a16:creationId xmlns:a16="http://schemas.microsoft.com/office/drawing/2014/main" id="{817D98AD-D293-2ECA-48DF-B2AD7B9BA331}"/>
                </a:ext>
              </a:extLst>
            </p:cNvPr>
            <p:cNvGrpSpPr/>
            <p:nvPr/>
          </p:nvGrpSpPr>
          <p:grpSpPr>
            <a:xfrm>
              <a:off x="6077841" y="1258164"/>
              <a:ext cx="1151925" cy="687148"/>
              <a:chOff x="6096000" y="3033000"/>
              <a:chExt cx="1286068" cy="792000"/>
            </a:xfrm>
          </p:grpSpPr>
          <p:pic>
            <p:nvPicPr>
              <p:cNvPr id="3" name="Shadow" descr="D:\andrew\Работа\Андрей\00_Presentations\04_WOW\B_animation.png">
                <a:extLst>
                  <a:ext uri="{FF2B5EF4-FFF2-40B4-BE49-F238E27FC236}">
                    <a16:creationId xmlns:a16="http://schemas.microsoft.com/office/drawing/2014/main" id="{A2D0CE36-6B4D-0EE9-C041-5AAF9EC633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3343562"/>
                <a:ext cx="1286068" cy="481438"/>
              </a:xfrm>
              <a:prstGeom prst="rect">
                <a:avLst/>
              </a:prstGeom>
              <a:noFill/>
            </p:spPr>
          </p:pic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id="{EF0509D7-732B-EE5C-D68B-B9CA374DC2A1}"/>
                  </a:ext>
                </a:extLst>
              </p:cNvPr>
              <p:cNvSpPr/>
              <p:nvPr/>
            </p:nvSpPr>
            <p:spPr>
              <a:xfrm>
                <a:off x="6096000" y="3033000"/>
                <a:ext cx="1175579" cy="610982"/>
              </a:xfrm>
              <a:custGeom>
                <a:avLst/>
                <a:gdLst/>
                <a:ahLst/>
                <a:cxnLst/>
                <a:rect l="0" t="0" r="0" b="0"/>
                <a:pathLst>
                  <a:path w="4787900" h="2085174">
                    <a:moveTo>
                      <a:pt x="3771900" y="2085174"/>
                    </a:moveTo>
                    <a:lnTo>
                      <a:pt x="0" y="2085174"/>
                    </a:lnTo>
                    <a:lnTo>
                      <a:pt x="0" y="0"/>
                    </a:lnTo>
                    <a:lnTo>
                      <a:pt x="4787900" y="0"/>
                    </a:lnTo>
                    <a:lnTo>
                      <a:pt x="4787900" y="1069174"/>
                    </a:lnTo>
                    <a:cubicBezTo>
                      <a:pt x="4787900" y="1630299"/>
                      <a:pt x="4333024" y="2085174"/>
                      <a:pt x="3771900" y="2085174"/>
                    </a:cubicBezTo>
                    <a:close/>
                  </a:path>
                </a:pathLst>
              </a:custGeom>
              <a:solidFill>
                <a:srgbClr val="008E40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wrap="square" anchor="ctr">
                <a:spAutoFit/>
              </a:bodyPr>
              <a:lstStyle/>
              <a:p>
                <a:pPr algn="ctr" defTabSz="228600">
                  <a:buClrTx/>
                </a:pPr>
                <a:endParaRPr lang="en-US" sz="1800" kern="1200" dirty="0">
                  <a:solidFill>
                    <a:prstClr val="black"/>
                  </a:solidFill>
                  <a:latin typeface="Simplon BP Regular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1DA218B3-1E2E-1C88-80BC-2468591C79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29383" y="312249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228600">
                  <a:buClrTx/>
                </a:pPr>
                <a:r>
                  <a:rPr lang="pt-BR" sz="1800" b="1" kern="1200" dirty="0">
                    <a:solidFill>
                      <a:prstClr val="black"/>
                    </a:solidFill>
                    <a:latin typeface="Simplon BP Regular" pitchFamily="2" charset="0"/>
                  </a:rPr>
                  <a:t>01</a:t>
                </a:r>
              </a:p>
            </p:txBody>
          </p:sp>
        </p:grpSp>
        <p:grpSp>
          <p:nvGrpSpPr>
            <p:cNvPr id="22" name="indice2">
              <a:extLst>
                <a:ext uri="{FF2B5EF4-FFF2-40B4-BE49-F238E27FC236}">
                  <a16:creationId xmlns:a16="http://schemas.microsoft.com/office/drawing/2014/main" id="{B539B5BA-1EDE-C16D-A426-BCD76FDBAA77}"/>
                </a:ext>
              </a:extLst>
            </p:cNvPr>
            <p:cNvGrpSpPr/>
            <p:nvPr/>
          </p:nvGrpSpPr>
          <p:grpSpPr>
            <a:xfrm>
              <a:off x="6077841" y="2155752"/>
              <a:ext cx="1151925" cy="703190"/>
              <a:chOff x="6096000" y="3014510"/>
              <a:chExt cx="1286068" cy="810490"/>
            </a:xfrm>
          </p:grpSpPr>
          <p:pic>
            <p:nvPicPr>
              <p:cNvPr id="23" name="Shadow" descr="D:\andrew\Работа\Андрей\00_Presentations\04_WOW\B_animation.png">
                <a:extLst>
                  <a:ext uri="{FF2B5EF4-FFF2-40B4-BE49-F238E27FC236}">
                    <a16:creationId xmlns:a16="http://schemas.microsoft.com/office/drawing/2014/main" id="{936068D5-175E-76AC-A872-3C43542D1C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3343562"/>
                <a:ext cx="1286068" cy="481438"/>
              </a:xfrm>
              <a:prstGeom prst="rect">
                <a:avLst/>
              </a:prstGeom>
              <a:noFill/>
            </p:spPr>
          </p:pic>
          <p:sp>
            <p:nvSpPr>
              <p:cNvPr id="24" name="Shape">
                <a:extLst>
                  <a:ext uri="{FF2B5EF4-FFF2-40B4-BE49-F238E27FC236}">
                    <a16:creationId xmlns:a16="http://schemas.microsoft.com/office/drawing/2014/main" id="{951417FC-5729-62D4-D3AF-470305346C96}"/>
                  </a:ext>
                </a:extLst>
              </p:cNvPr>
              <p:cNvSpPr/>
              <p:nvPr/>
            </p:nvSpPr>
            <p:spPr>
              <a:xfrm>
                <a:off x="6113910" y="3014510"/>
                <a:ext cx="1175580" cy="610982"/>
              </a:xfrm>
              <a:custGeom>
                <a:avLst/>
                <a:gdLst/>
                <a:ahLst/>
                <a:cxnLst/>
                <a:rect l="0" t="0" r="0" b="0"/>
                <a:pathLst>
                  <a:path w="4787900" h="2085174">
                    <a:moveTo>
                      <a:pt x="3771900" y="2085174"/>
                    </a:moveTo>
                    <a:lnTo>
                      <a:pt x="0" y="2085174"/>
                    </a:lnTo>
                    <a:lnTo>
                      <a:pt x="0" y="0"/>
                    </a:lnTo>
                    <a:lnTo>
                      <a:pt x="4787900" y="0"/>
                    </a:lnTo>
                    <a:lnTo>
                      <a:pt x="4787900" y="1069174"/>
                    </a:lnTo>
                    <a:cubicBezTo>
                      <a:pt x="4787900" y="1630299"/>
                      <a:pt x="4333024" y="2085174"/>
                      <a:pt x="3771900" y="2085174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wrap="square" anchor="ctr">
                <a:spAutoFit/>
              </a:bodyPr>
              <a:lstStyle/>
              <a:p>
                <a:pPr algn="ctr" defTabSz="228600">
                  <a:buClrTx/>
                </a:pPr>
                <a:endParaRPr lang="en-US" sz="1800" kern="1200" dirty="0">
                  <a:solidFill>
                    <a:prstClr val="black"/>
                  </a:solidFill>
                  <a:latin typeface="Simplon BP Regular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C6DCCC7-795A-DBFF-04DB-9DDB9DE48F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29383" y="312249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228600">
                  <a:buClrTx/>
                </a:pPr>
                <a:r>
                  <a:rPr lang="pt-BR" sz="1800" b="1" kern="1200" dirty="0">
                    <a:solidFill>
                      <a:prstClr val="black"/>
                    </a:solidFill>
                    <a:latin typeface="Simplon BP Regular" pitchFamily="2" charset="0"/>
                  </a:rPr>
                  <a:t>02</a:t>
                </a:r>
              </a:p>
            </p:txBody>
          </p:sp>
        </p:grp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22ED2C9B-9D67-3DC5-7603-D2709BEFD485}"/>
                </a:ext>
              </a:extLst>
            </p:cNvPr>
            <p:cNvSpPr txBox="1"/>
            <p:nvPr/>
          </p:nvSpPr>
          <p:spPr>
            <a:xfrm>
              <a:off x="7572513" y="1376128"/>
              <a:ext cx="2836747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defTabSz="228600">
                <a:buClrTx/>
              </a:pPr>
              <a:r>
                <a:rPr lang="pt-BR" sz="18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Poppins" pitchFamily="2" charset="77"/>
                </a:rPr>
                <a:t>Estrutura 2023</a:t>
              </a:r>
            </a:p>
          </p:txBody>
        </p:sp>
        <p:grpSp>
          <p:nvGrpSpPr>
            <p:cNvPr id="26" name="indice3">
              <a:extLst>
                <a:ext uri="{FF2B5EF4-FFF2-40B4-BE49-F238E27FC236}">
                  <a16:creationId xmlns:a16="http://schemas.microsoft.com/office/drawing/2014/main" id="{2816C70D-6B83-55B6-EF74-C8C006632DBF}"/>
                </a:ext>
              </a:extLst>
            </p:cNvPr>
            <p:cNvGrpSpPr/>
            <p:nvPr/>
          </p:nvGrpSpPr>
          <p:grpSpPr>
            <a:xfrm>
              <a:off x="6077841" y="3085426"/>
              <a:ext cx="1151925" cy="687148"/>
              <a:chOff x="6096000" y="3033000"/>
              <a:chExt cx="1286068" cy="792000"/>
            </a:xfrm>
          </p:grpSpPr>
          <p:pic>
            <p:nvPicPr>
              <p:cNvPr id="27" name="Shadow" descr="D:\andrew\Работа\Андрей\00_Presentations\04_WOW\B_animation.png">
                <a:extLst>
                  <a:ext uri="{FF2B5EF4-FFF2-40B4-BE49-F238E27FC236}">
                    <a16:creationId xmlns:a16="http://schemas.microsoft.com/office/drawing/2014/main" id="{AC188E34-1552-65E2-396E-FAE95FE082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3343562"/>
                <a:ext cx="1286068" cy="481438"/>
              </a:xfrm>
              <a:prstGeom prst="rect">
                <a:avLst/>
              </a:prstGeom>
              <a:noFill/>
            </p:spPr>
          </p:pic>
          <p:sp>
            <p:nvSpPr>
              <p:cNvPr id="28" name="Shape">
                <a:extLst>
                  <a:ext uri="{FF2B5EF4-FFF2-40B4-BE49-F238E27FC236}">
                    <a16:creationId xmlns:a16="http://schemas.microsoft.com/office/drawing/2014/main" id="{84974A98-F823-8E43-A9F3-968677E3F442}"/>
                  </a:ext>
                </a:extLst>
              </p:cNvPr>
              <p:cNvSpPr/>
              <p:nvPr/>
            </p:nvSpPr>
            <p:spPr>
              <a:xfrm>
                <a:off x="6096000" y="3033000"/>
                <a:ext cx="1175579" cy="610982"/>
              </a:xfrm>
              <a:custGeom>
                <a:avLst/>
                <a:gdLst/>
                <a:ahLst/>
                <a:cxnLst/>
                <a:rect l="0" t="0" r="0" b="0"/>
                <a:pathLst>
                  <a:path w="4787900" h="2085174">
                    <a:moveTo>
                      <a:pt x="3771900" y="2085174"/>
                    </a:moveTo>
                    <a:lnTo>
                      <a:pt x="0" y="2085174"/>
                    </a:lnTo>
                    <a:lnTo>
                      <a:pt x="0" y="0"/>
                    </a:lnTo>
                    <a:lnTo>
                      <a:pt x="4787900" y="0"/>
                    </a:lnTo>
                    <a:lnTo>
                      <a:pt x="4787900" y="1069174"/>
                    </a:lnTo>
                    <a:cubicBezTo>
                      <a:pt x="4787900" y="1630299"/>
                      <a:pt x="4333024" y="2085174"/>
                      <a:pt x="3771900" y="2085174"/>
                    </a:cubicBezTo>
                    <a:close/>
                  </a:path>
                </a:pathLst>
              </a:custGeom>
              <a:solidFill>
                <a:srgbClr val="00D318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wrap="square" anchor="ctr">
                <a:spAutoFit/>
              </a:bodyPr>
              <a:lstStyle/>
              <a:p>
                <a:pPr algn="ctr" defTabSz="228600">
                  <a:buClrTx/>
                </a:pPr>
                <a:endParaRPr lang="en-US" sz="1800" kern="1200" dirty="0">
                  <a:solidFill>
                    <a:prstClr val="black"/>
                  </a:solidFill>
                  <a:latin typeface="Simplon BP Regular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389F9B2-C0D9-57BB-1EA0-03953CAE5F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29383" y="312249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228600">
                  <a:buClrTx/>
                </a:pPr>
                <a:r>
                  <a:rPr lang="pt-BR" sz="1800" b="1" kern="1200" dirty="0">
                    <a:solidFill>
                      <a:prstClr val="black"/>
                    </a:solidFill>
                    <a:latin typeface="Simplon BP Regular" pitchFamily="2" charset="0"/>
                  </a:rPr>
                  <a:t>03</a:t>
                </a:r>
              </a:p>
            </p:txBody>
          </p:sp>
        </p:grp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8C0A9870-58D9-10EF-5D61-3277A8417EAB}"/>
                </a:ext>
              </a:extLst>
            </p:cNvPr>
            <p:cNvSpPr txBox="1"/>
            <p:nvPr/>
          </p:nvSpPr>
          <p:spPr>
            <a:xfrm>
              <a:off x="7572513" y="2289759"/>
              <a:ext cx="2836747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defTabSz="228600">
                <a:buClrTx/>
                <a:defRPr sz="1800" b="1" kern="120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Poppins" pitchFamily="2" charset="77"/>
                </a:defRPr>
              </a:lvl1pPr>
            </a:lstStyle>
            <a:p>
              <a:r>
                <a:rPr lang="pt-BR" dirty="0"/>
                <a:t>Reuniões do Conselho</a:t>
              </a:r>
            </a:p>
          </p:txBody>
        </p:sp>
        <p:grpSp>
          <p:nvGrpSpPr>
            <p:cNvPr id="30" name="indice4">
              <a:extLst>
                <a:ext uri="{FF2B5EF4-FFF2-40B4-BE49-F238E27FC236}">
                  <a16:creationId xmlns:a16="http://schemas.microsoft.com/office/drawing/2014/main" id="{0D33B53D-F084-9CBF-5DB0-60E800F40535}"/>
                </a:ext>
              </a:extLst>
            </p:cNvPr>
            <p:cNvGrpSpPr/>
            <p:nvPr/>
          </p:nvGrpSpPr>
          <p:grpSpPr>
            <a:xfrm>
              <a:off x="6077841" y="3999057"/>
              <a:ext cx="1151925" cy="687148"/>
              <a:chOff x="6096000" y="3033000"/>
              <a:chExt cx="1286068" cy="792000"/>
            </a:xfrm>
          </p:grpSpPr>
          <p:pic>
            <p:nvPicPr>
              <p:cNvPr id="31" name="Shadow" descr="D:\andrew\Работа\Андрей\00_Presentations\04_WOW\B_animation.png">
                <a:extLst>
                  <a:ext uri="{FF2B5EF4-FFF2-40B4-BE49-F238E27FC236}">
                    <a16:creationId xmlns:a16="http://schemas.microsoft.com/office/drawing/2014/main" id="{09E57E79-5537-22E5-86F0-1E073FC320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3343562"/>
                <a:ext cx="1286068" cy="481438"/>
              </a:xfrm>
              <a:prstGeom prst="rect">
                <a:avLst/>
              </a:prstGeom>
              <a:noFill/>
            </p:spPr>
          </p:pic>
          <p:sp>
            <p:nvSpPr>
              <p:cNvPr id="32" name="Shape">
                <a:extLst>
                  <a:ext uri="{FF2B5EF4-FFF2-40B4-BE49-F238E27FC236}">
                    <a16:creationId xmlns:a16="http://schemas.microsoft.com/office/drawing/2014/main" id="{BE9E8A26-D99F-4AE5-4919-AD12FEB70271}"/>
                  </a:ext>
                </a:extLst>
              </p:cNvPr>
              <p:cNvSpPr/>
              <p:nvPr/>
            </p:nvSpPr>
            <p:spPr>
              <a:xfrm>
                <a:off x="6096000" y="3033000"/>
                <a:ext cx="1175579" cy="610982"/>
              </a:xfrm>
              <a:custGeom>
                <a:avLst/>
                <a:gdLst/>
                <a:ahLst/>
                <a:cxnLst/>
                <a:rect l="0" t="0" r="0" b="0"/>
                <a:pathLst>
                  <a:path w="4787900" h="2085174">
                    <a:moveTo>
                      <a:pt x="3771900" y="2085174"/>
                    </a:moveTo>
                    <a:lnTo>
                      <a:pt x="0" y="2085174"/>
                    </a:lnTo>
                    <a:lnTo>
                      <a:pt x="0" y="0"/>
                    </a:lnTo>
                    <a:lnTo>
                      <a:pt x="4787900" y="0"/>
                    </a:lnTo>
                    <a:lnTo>
                      <a:pt x="4787900" y="1069174"/>
                    </a:lnTo>
                    <a:cubicBezTo>
                      <a:pt x="4787900" y="1630299"/>
                      <a:pt x="4333024" y="2085174"/>
                      <a:pt x="3771900" y="2085174"/>
                    </a:cubicBezTo>
                    <a:close/>
                  </a:path>
                </a:pathLst>
              </a:custGeom>
              <a:solidFill>
                <a:srgbClr val="64EE67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wrap="square" anchor="ctr">
                <a:spAutoFit/>
              </a:bodyPr>
              <a:lstStyle/>
              <a:p>
                <a:pPr algn="ctr" defTabSz="228600">
                  <a:buClrTx/>
                </a:pPr>
                <a:endParaRPr lang="en-US" sz="1800" kern="1200" dirty="0">
                  <a:solidFill>
                    <a:prstClr val="black"/>
                  </a:solidFill>
                  <a:latin typeface="Simplon BP Regular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2A57AA08-AF0F-7FA1-A2F7-03900F5A14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29383" y="312249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228600">
                  <a:buClrTx/>
                </a:pPr>
                <a:r>
                  <a:rPr lang="pt-BR" sz="1800" b="1" kern="1200" dirty="0">
                    <a:solidFill>
                      <a:prstClr val="black"/>
                    </a:solidFill>
                    <a:latin typeface="Simplon BP Regular" pitchFamily="2" charset="0"/>
                  </a:rPr>
                  <a:t>04</a:t>
                </a:r>
              </a:p>
            </p:txBody>
          </p:sp>
        </p:grp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182FBD38-7CD9-D20B-7A24-FAA8D565CF14}"/>
                </a:ext>
              </a:extLst>
            </p:cNvPr>
            <p:cNvSpPr txBox="1"/>
            <p:nvPr/>
          </p:nvSpPr>
          <p:spPr>
            <a:xfrm>
              <a:off x="7572513" y="3189742"/>
              <a:ext cx="403072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defTabSz="228600">
                <a:buClrTx/>
              </a:pPr>
              <a:r>
                <a:rPr lang="pt-BR" sz="18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cs typeface="Poppins" pitchFamily="2" charset="77"/>
                </a:rPr>
                <a:t>Timeline 2023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6BF144D9-F6BA-8F1E-4A5D-662848039A1E}"/>
                </a:ext>
              </a:extLst>
            </p:cNvPr>
            <p:cNvSpPr txBox="1"/>
            <p:nvPr/>
          </p:nvSpPr>
          <p:spPr>
            <a:xfrm>
              <a:off x="7572513" y="4117021"/>
              <a:ext cx="372112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defTabSz="228600">
                <a:buClrTx/>
              </a:pPr>
              <a:r>
                <a:rPr lang="pt-BR" sz="18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cs typeface="Poppins" pitchFamily="2" charset="77"/>
                </a:rPr>
                <a:t>Principais Assuntos Abordados </a:t>
              </a:r>
            </a:p>
          </p:txBody>
        </p:sp>
        <p:grpSp>
          <p:nvGrpSpPr>
            <p:cNvPr id="7" name="Agrupar 6"/>
            <p:cNvGrpSpPr/>
            <p:nvPr/>
          </p:nvGrpSpPr>
          <p:grpSpPr>
            <a:xfrm>
              <a:off x="6077841" y="4912688"/>
              <a:ext cx="4331419" cy="687148"/>
              <a:chOff x="6077841" y="4912688"/>
              <a:chExt cx="4331419" cy="687148"/>
            </a:xfrm>
          </p:grpSpPr>
          <p:grpSp>
            <p:nvGrpSpPr>
              <p:cNvPr id="34" name="indice5">
                <a:extLst>
                  <a:ext uri="{FF2B5EF4-FFF2-40B4-BE49-F238E27FC236}">
                    <a16:creationId xmlns:a16="http://schemas.microsoft.com/office/drawing/2014/main" id="{07B8CCFF-6603-2822-F103-82823A0CAB34}"/>
                  </a:ext>
                </a:extLst>
              </p:cNvPr>
              <p:cNvGrpSpPr/>
              <p:nvPr/>
            </p:nvGrpSpPr>
            <p:grpSpPr>
              <a:xfrm>
                <a:off x="6077841" y="4912688"/>
                <a:ext cx="1151925" cy="687148"/>
                <a:chOff x="6096000" y="3033000"/>
                <a:chExt cx="1286068" cy="792000"/>
              </a:xfrm>
            </p:grpSpPr>
            <p:pic>
              <p:nvPicPr>
                <p:cNvPr id="35" name="Shadow" descr="D:\andrew\Работа\Андрей\00_Presentations\04_WOW\B_animation.png">
                  <a:extLst>
                    <a:ext uri="{FF2B5EF4-FFF2-40B4-BE49-F238E27FC236}">
                      <a16:creationId xmlns:a16="http://schemas.microsoft.com/office/drawing/2014/main" id="{02173807-02CF-8DF5-8D3C-754DB7ED9FF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96000" y="3343562"/>
                  <a:ext cx="1286068" cy="481438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Shape">
                  <a:extLst>
                    <a:ext uri="{FF2B5EF4-FFF2-40B4-BE49-F238E27FC236}">
                      <a16:creationId xmlns:a16="http://schemas.microsoft.com/office/drawing/2014/main" id="{0F41D8E8-6CC7-D084-1B9B-9C770C67B5F0}"/>
                    </a:ext>
                  </a:extLst>
                </p:cNvPr>
                <p:cNvSpPr/>
                <p:nvPr/>
              </p:nvSpPr>
              <p:spPr>
                <a:xfrm>
                  <a:off x="6096000" y="3033000"/>
                  <a:ext cx="1175579" cy="61098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787900" h="2085174">
                      <a:moveTo>
                        <a:pt x="3771900" y="2085174"/>
                      </a:moveTo>
                      <a:lnTo>
                        <a:pt x="0" y="2085174"/>
                      </a:lnTo>
                      <a:lnTo>
                        <a:pt x="0" y="0"/>
                      </a:lnTo>
                      <a:lnTo>
                        <a:pt x="4787900" y="0"/>
                      </a:lnTo>
                      <a:lnTo>
                        <a:pt x="4787900" y="1069174"/>
                      </a:lnTo>
                      <a:cubicBezTo>
                        <a:pt x="4787900" y="1630299"/>
                        <a:pt x="4333024" y="2085174"/>
                        <a:pt x="3771900" y="2085174"/>
                      </a:cubicBezTo>
                      <a:close/>
                    </a:path>
                  </a:pathLst>
                </a:custGeom>
                <a:solidFill>
                  <a:srgbClr val="83F5A1"/>
                </a:solidFill>
                <a:ln w="12700" cap="flat" cmpd="sng">
                  <a:noFill/>
                  <a:prstDash val="solid"/>
                  <a:miter lim="800000"/>
                </a:ln>
              </p:spPr>
              <p:txBody>
                <a:bodyPr wrap="square" anchor="ctr">
                  <a:spAutoFit/>
                </a:bodyPr>
                <a:lstStyle/>
                <a:p>
                  <a:pPr algn="ctr" defTabSz="228600">
                    <a:buClrTx/>
                  </a:pPr>
                  <a:endParaRPr lang="en-US" sz="1800" kern="1200" dirty="0">
                    <a:solidFill>
                      <a:prstClr val="black"/>
                    </a:solidFill>
                    <a:latin typeface="Simplon BP Regular" pitchFamily="2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0BF3C788-A222-55CF-B40B-F4B0C48819C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29383" y="3122491"/>
                  <a:ext cx="432000" cy="43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 defTabSz="228600">
                    <a:buClrTx/>
                  </a:pPr>
                  <a:r>
                    <a:rPr lang="pt-BR" sz="1800" b="1" kern="1200" dirty="0">
                      <a:solidFill>
                        <a:prstClr val="black"/>
                      </a:solidFill>
                      <a:latin typeface="Simplon BP Regular" pitchFamily="2" charset="0"/>
                    </a:rPr>
                    <a:t>05</a:t>
                  </a:r>
                </a:p>
              </p:txBody>
            </p:sp>
          </p:grpSp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C92198B0-D936-EA66-EC99-0EEBFCDD3FB6}"/>
                  </a:ext>
                </a:extLst>
              </p:cNvPr>
              <p:cNvSpPr txBox="1"/>
              <p:nvPr/>
            </p:nvSpPr>
            <p:spPr>
              <a:xfrm>
                <a:off x="7572513" y="5017004"/>
                <a:ext cx="283674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pPr defTabSz="228600">
                  <a:buClrTx/>
                </a:pPr>
                <a:r>
                  <a:rPr lang="pt-BR" sz="1800" b="1" kern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Simplon BP Regular" pitchFamily="2" charset="0"/>
                    <a:cs typeface="Poppins" pitchFamily="2" charset="77"/>
                  </a:rPr>
                  <a:t>Sugestões</a:t>
                </a:r>
              </a:p>
            </p:txBody>
          </p:sp>
        </p:grp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C92198B0-D936-EA66-EC99-0EEBFCDD3FB6}"/>
                </a:ext>
              </a:extLst>
            </p:cNvPr>
            <p:cNvSpPr txBox="1"/>
            <p:nvPr/>
          </p:nvSpPr>
          <p:spPr>
            <a:xfrm>
              <a:off x="7572513" y="6003208"/>
              <a:ext cx="2836747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defTabSz="228600">
                <a:buClrTx/>
              </a:pPr>
              <a:r>
                <a:rPr lang="pt-BR" sz="18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cs typeface="Poppins" pitchFamily="2" charset="77"/>
                </a:rPr>
                <a:t>Secretaria  Conselho Oi</a:t>
              </a:r>
            </a:p>
          </p:txBody>
        </p:sp>
      </p:grpSp>
      <p:sp useBgFill="1">
        <p:nvSpPr>
          <p:cNvPr id="78" name="mascara 2">
            <a:extLst>
              <a:ext uri="{FF2B5EF4-FFF2-40B4-BE49-F238E27FC236}">
                <a16:creationId xmlns:a16="http://schemas.microsoft.com/office/drawing/2014/main" id="{C8104F9E-B79C-E87D-5F40-13951CCE1BB5}"/>
              </a:ext>
            </a:extLst>
          </p:cNvPr>
          <p:cNvSpPr/>
          <p:nvPr/>
        </p:nvSpPr>
        <p:spPr>
          <a:xfrm>
            <a:off x="397" y="1"/>
            <a:ext cx="6167438" cy="6858000"/>
          </a:xfrm>
          <a:prstGeom prst="rect">
            <a:avLst/>
          </a:prstGeom>
          <a:ln>
            <a:noFill/>
          </a:ln>
          <a:effectLst>
            <a:outerShdw blurRad="508000" dist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28600">
              <a:buClrTx/>
            </a:pPr>
            <a:endParaRPr lang="pt-BR" sz="900" kern="1200" dirty="0">
              <a:solidFill>
                <a:srgbClr val="FFFFFF"/>
              </a:solidFill>
              <a:latin typeface="Poppins"/>
            </a:endParaRPr>
          </a:p>
        </p:txBody>
      </p:sp>
      <p:grpSp>
        <p:nvGrpSpPr>
          <p:cNvPr id="80" name="Agrupar 79"/>
          <p:cNvGrpSpPr/>
          <p:nvPr/>
        </p:nvGrpSpPr>
        <p:grpSpPr>
          <a:xfrm>
            <a:off x="1472349" y="2845115"/>
            <a:ext cx="5285293" cy="987974"/>
            <a:chOff x="822447" y="1645988"/>
            <a:chExt cx="5285293" cy="987974"/>
          </a:xfrm>
        </p:grpSpPr>
        <p:sp>
          <p:nvSpPr>
            <p:cNvPr id="4" name="pt1">
              <a:extLst>
                <a:ext uri="{FF2B5EF4-FFF2-40B4-BE49-F238E27FC236}">
                  <a16:creationId xmlns:a16="http://schemas.microsoft.com/office/drawing/2014/main" id="{7A7F82E9-C7B7-8A08-F529-E75BC191FE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981" y="2363962"/>
              <a:ext cx="270000" cy="270000"/>
            </a:xfrm>
            <a:prstGeom prst="ellipse">
              <a:avLst/>
            </a:prstGeom>
            <a:solidFill>
              <a:srgbClr val="008E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Poppins"/>
              </a:endParaRPr>
            </a:p>
          </p:txBody>
        </p:sp>
        <p:sp>
          <p:nvSpPr>
            <p:cNvPr id="5" name="pt2">
              <a:extLst>
                <a:ext uri="{FF2B5EF4-FFF2-40B4-BE49-F238E27FC236}">
                  <a16:creationId xmlns:a16="http://schemas.microsoft.com/office/drawing/2014/main" id="{EC471E22-A826-27FA-57A0-5253CCE232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752" y="2363962"/>
              <a:ext cx="270000" cy="27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Poppins"/>
              </a:endParaRPr>
            </a:p>
          </p:txBody>
        </p:sp>
        <p:sp>
          <p:nvSpPr>
            <p:cNvPr id="6" name="pt3">
              <a:extLst>
                <a:ext uri="{FF2B5EF4-FFF2-40B4-BE49-F238E27FC236}">
                  <a16:creationId xmlns:a16="http://schemas.microsoft.com/office/drawing/2014/main" id="{BC9F8796-877F-DEAF-ADBC-4EBA5B543C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523" y="2363962"/>
              <a:ext cx="270000" cy="270000"/>
            </a:xfrm>
            <a:prstGeom prst="ellipse">
              <a:avLst/>
            </a:prstGeom>
            <a:solidFill>
              <a:srgbClr val="00D3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Poppins"/>
              </a:endParaRPr>
            </a:p>
          </p:txBody>
        </p:sp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0D9D7FBF-6D5F-E58C-EF92-0A1839360714}"/>
                </a:ext>
              </a:extLst>
            </p:cNvPr>
            <p:cNvSpPr txBox="1"/>
            <p:nvPr/>
          </p:nvSpPr>
          <p:spPr>
            <a:xfrm>
              <a:off x="822447" y="1645988"/>
              <a:ext cx="5285293" cy="6463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defTabSz="228600">
                <a:buClrTx/>
              </a:pPr>
              <a:r>
                <a:rPr lang="pt-BR" sz="36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ontserrat Black" pitchFamily="2" charset="77"/>
                  <a:ea typeface="+mn-ea"/>
                  <a:cs typeface="+mn-cs"/>
                </a:rPr>
                <a:t>Sumário </a:t>
              </a:r>
              <a:r>
                <a:rPr lang="pt-BR" sz="36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ontserrat Light" pitchFamily="2" charset="77"/>
                  <a:ea typeface="+mn-ea"/>
                  <a:cs typeface="+mn-cs"/>
                </a:rPr>
                <a:t>|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730258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aixaDeTexto 87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7" y="125684"/>
            <a:ext cx="10198436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 Oi </a:t>
            </a:r>
            <a:r>
              <a:rPr lang="pt-BR" sz="28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Light" pitchFamily="2" charset="77"/>
                <a:ea typeface="+mn-ea"/>
                <a:cs typeface="+mn-cs"/>
              </a:rPr>
              <a:t>| Estrutura/2023</a:t>
            </a:r>
          </a:p>
        </p:txBody>
      </p:sp>
      <p:pic>
        <p:nvPicPr>
          <p:cNvPr id="89" name="Google Shape;1215;p53" descr="Google Shape;1215;p5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Oval 32">
            <a:extLst>
              <a:ext uri="{FF2B5EF4-FFF2-40B4-BE49-F238E27FC236}">
                <a16:creationId xmlns:a16="http://schemas.microsoft.com/office/drawing/2014/main" id="{D63221EA-89DD-0F9F-2C3D-5918BA17BFD4}"/>
              </a:ext>
            </a:extLst>
          </p:cNvPr>
          <p:cNvSpPr>
            <a:spLocks noChangeAspect="1"/>
          </p:cNvSpPr>
          <p:nvPr/>
        </p:nvSpPr>
        <p:spPr>
          <a:xfrm>
            <a:off x="4295974" y="1810314"/>
            <a:ext cx="3708000" cy="3708000"/>
          </a:xfrm>
          <a:prstGeom prst="ellipse">
            <a:avLst/>
          </a:prstGeom>
          <a:gradFill>
            <a:gsLst>
              <a:gs pos="0">
                <a:srgbClr val="00D318"/>
              </a:gs>
              <a:gs pos="100000">
                <a:srgbClr val="CEF6DB"/>
              </a:gs>
            </a:gsLst>
            <a:lin ang="27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28600">
              <a:buClrTx/>
            </a:pPr>
            <a:endParaRPr lang="pt-BR" sz="3600" kern="1200" dirty="0">
              <a:solidFill>
                <a:srgbClr val="FFFFFF"/>
              </a:solidFill>
              <a:latin typeface="Poppins"/>
            </a:endParaRPr>
          </a:p>
        </p:txBody>
      </p:sp>
      <p:pic>
        <p:nvPicPr>
          <p:cNvPr id="154" name="Espaço Reservado para Imagem 34">
            <a:extLst>
              <a:ext uri="{FF2B5EF4-FFF2-40B4-BE49-F238E27FC236}">
                <a16:creationId xmlns:a16="http://schemas.microsoft.com/office/drawing/2014/main" id="{A76AE7C0-276F-1D19-A7A1-29D1001787B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3220" b="4287"/>
          <a:stretch/>
        </p:blipFill>
        <p:spPr>
          <a:xfrm>
            <a:off x="4518216" y="2008314"/>
            <a:ext cx="3263517" cy="3312000"/>
          </a:xfrm>
          <a:prstGeom prst="ellips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1" name="CaixaDeTexto 160"/>
          <p:cNvSpPr txBox="1"/>
          <p:nvPr/>
        </p:nvSpPr>
        <p:spPr>
          <a:xfrm>
            <a:off x="4970293" y="863495"/>
            <a:ext cx="23593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latin typeface="Simplon BP Regular" pitchFamily="2" charset="0"/>
              </a:rPr>
              <a:t>18</a:t>
            </a:r>
          </a:p>
          <a:p>
            <a:pPr algn="ctr"/>
            <a:r>
              <a:rPr lang="pt-BR" sz="1800" dirty="0">
                <a:latin typeface="Simplon BP Regular" pitchFamily="2" charset="0"/>
              </a:rPr>
              <a:t>Conselheiros</a:t>
            </a:r>
          </a:p>
        </p:txBody>
      </p:sp>
      <p:grpSp>
        <p:nvGrpSpPr>
          <p:cNvPr id="167" name="Agrupar 166"/>
          <p:cNvGrpSpPr/>
          <p:nvPr/>
        </p:nvGrpSpPr>
        <p:grpSpPr>
          <a:xfrm>
            <a:off x="7711343" y="2179290"/>
            <a:ext cx="2679031" cy="1530946"/>
            <a:chOff x="7515971" y="2490561"/>
            <a:chExt cx="2679031" cy="1530946"/>
          </a:xfrm>
        </p:grpSpPr>
        <p:sp>
          <p:nvSpPr>
            <p:cNvPr id="157" name="Freeform 50"/>
            <p:cNvSpPr/>
            <p:nvPr/>
          </p:nvSpPr>
          <p:spPr>
            <a:xfrm>
              <a:off x="8531487" y="2490561"/>
              <a:ext cx="648000" cy="576000"/>
            </a:xfrm>
            <a:custGeom>
              <a:avLst/>
              <a:gdLst/>
              <a:ahLst/>
              <a:cxnLst/>
              <a:rect l="l" t="t" r="r" b="b"/>
              <a:pathLst>
                <a:path w="1236499" h="858804">
                  <a:moveTo>
                    <a:pt x="0" y="0"/>
                  </a:moveTo>
                  <a:lnTo>
                    <a:pt x="1236498" y="0"/>
                  </a:lnTo>
                  <a:lnTo>
                    <a:pt x="1236498" y="858804"/>
                  </a:lnTo>
                  <a:lnTo>
                    <a:pt x="0" y="8588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4" name="CaixaDeTexto 163"/>
            <p:cNvSpPr txBox="1"/>
            <p:nvPr/>
          </p:nvSpPr>
          <p:spPr>
            <a:xfrm>
              <a:off x="7515971" y="3221288"/>
              <a:ext cx="267903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800" b="1" dirty="0">
                  <a:solidFill>
                    <a:srgbClr val="00D318"/>
                  </a:solidFill>
                  <a:latin typeface="Simplon BP Regular" pitchFamily="2" charset="0"/>
                </a:rPr>
                <a:t>05 Conselheiros</a:t>
              </a:r>
            </a:p>
            <a:p>
              <a:pPr algn="ctr"/>
              <a:r>
                <a:rPr lang="pt-BR" dirty="0">
                  <a:solidFill>
                    <a:srgbClr val="00D318"/>
                  </a:solidFill>
                  <a:latin typeface="Simplon BP Regular" pitchFamily="2" charset="0"/>
                </a:rPr>
                <a:t>Categoria: Entidades </a:t>
              </a:r>
            </a:p>
            <a:p>
              <a:pPr algn="ctr"/>
              <a:r>
                <a:rPr lang="pt-BR" dirty="0">
                  <a:solidFill>
                    <a:srgbClr val="00D318"/>
                  </a:solidFill>
                  <a:latin typeface="Simplon BP Regular" pitchFamily="2" charset="0"/>
                </a:rPr>
                <a:t>sem fins lucrativos</a:t>
              </a:r>
            </a:p>
          </p:txBody>
        </p:sp>
      </p:grpSp>
      <p:sp>
        <p:nvSpPr>
          <p:cNvPr id="160" name="Freeform 37"/>
          <p:cNvSpPr/>
          <p:nvPr/>
        </p:nvSpPr>
        <p:spPr>
          <a:xfrm>
            <a:off x="2938104" y="2179290"/>
            <a:ext cx="504000" cy="648000"/>
          </a:xfrm>
          <a:custGeom>
            <a:avLst/>
            <a:gdLst/>
            <a:ahLst/>
            <a:cxnLst/>
            <a:rect l="l" t="t" r="r" b="b"/>
            <a:pathLst>
              <a:path w="895297" h="1275315">
                <a:moveTo>
                  <a:pt x="0" y="0"/>
                </a:moveTo>
                <a:lnTo>
                  <a:pt x="895297" y="0"/>
                </a:lnTo>
                <a:lnTo>
                  <a:pt x="895297" y="1275315"/>
                </a:lnTo>
                <a:lnTo>
                  <a:pt x="0" y="12753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biLevel thresh="7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69" name="Agrupar 168"/>
          <p:cNvGrpSpPr/>
          <p:nvPr/>
        </p:nvGrpSpPr>
        <p:grpSpPr>
          <a:xfrm>
            <a:off x="2609446" y="4888366"/>
            <a:ext cx="2679031" cy="1278726"/>
            <a:chOff x="2558452" y="5167553"/>
            <a:chExt cx="2679031" cy="1278726"/>
          </a:xfrm>
        </p:grpSpPr>
        <p:sp>
          <p:nvSpPr>
            <p:cNvPr id="159" name="Freeform 44"/>
            <p:cNvSpPr/>
            <p:nvPr/>
          </p:nvSpPr>
          <p:spPr>
            <a:xfrm>
              <a:off x="3573968" y="5167553"/>
              <a:ext cx="648000" cy="720000"/>
            </a:xfrm>
            <a:custGeom>
              <a:avLst/>
              <a:gdLst/>
              <a:ahLst/>
              <a:cxnLst/>
              <a:rect l="l" t="t" r="r" b="b"/>
              <a:pathLst>
                <a:path w="1023765" h="1040796">
                  <a:moveTo>
                    <a:pt x="0" y="0"/>
                  </a:moveTo>
                  <a:lnTo>
                    <a:pt x="1023765" y="0"/>
                  </a:lnTo>
                  <a:lnTo>
                    <a:pt x="1023765" y="1040796"/>
                  </a:lnTo>
                  <a:lnTo>
                    <a:pt x="0" y="10407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6" name="CaixaDeTexto 165"/>
            <p:cNvSpPr txBox="1"/>
            <p:nvPr/>
          </p:nvSpPr>
          <p:spPr>
            <a:xfrm>
              <a:off x="2558452" y="5861504"/>
              <a:ext cx="26790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800" b="1" dirty="0">
                  <a:solidFill>
                    <a:srgbClr val="00D318"/>
                  </a:solidFill>
                  <a:latin typeface="Simplon BP Regular" pitchFamily="2" charset="0"/>
                </a:rPr>
                <a:t>05 Conselheiros</a:t>
              </a:r>
            </a:p>
            <a:p>
              <a:pPr algn="ctr"/>
              <a:r>
                <a:rPr lang="pt-BR" dirty="0">
                  <a:solidFill>
                    <a:srgbClr val="00D318"/>
                  </a:solidFill>
                  <a:latin typeface="Simplon BP Regular" pitchFamily="2" charset="0"/>
                </a:rPr>
                <a:t>Categoria: Entidades SNDC</a:t>
              </a:r>
            </a:p>
          </p:txBody>
        </p:sp>
      </p:grpSp>
      <p:grpSp>
        <p:nvGrpSpPr>
          <p:cNvPr id="172" name="Agrupar 171"/>
          <p:cNvGrpSpPr/>
          <p:nvPr/>
        </p:nvGrpSpPr>
        <p:grpSpPr>
          <a:xfrm>
            <a:off x="7070580" y="4888366"/>
            <a:ext cx="2679031" cy="1235237"/>
            <a:chOff x="6859166" y="5504435"/>
            <a:chExt cx="2679031" cy="1235237"/>
          </a:xfrm>
        </p:grpSpPr>
        <p:sp>
          <p:nvSpPr>
            <p:cNvPr id="158" name="Freeform 51"/>
            <p:cNvSpPr/>
            <p:nvPr/>
          </p:nvSpPr>
          <p:spPr>
            <a:xfrm>
              <a:off x="7892682" y="5504435"/>
              <a:ext cx="612000" cy="612000"/>
            </a:xfrm>
            <a:custGeom>
              <a:avLst/>
              <a:gdLst/>
              <a:ahLst/>
              <a:cxnLst/>
              <a:rect l="l" t="t" r="r" b="b"/>
              <a:pathLst>
                <a:path w="1043208" h="1029931">
                  <a:moveTo>
                    <a:pt x="0" y="0"/>
                  </a:moveTo>
                  <a:lnTo>
                    <a:pt x="1043208" y="0"/>
                  </a:lnTo>
                  <a:lnTo>
                    <a:pt x="1043208" y="1029930"/>
                  </a:lnTo>
                  <a:lnTo>
                    <a:pt x="0" y="10299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1" name="CaixaDeTexto 170"/>
            <p:cNvSpPr txBox="1"/>
            <p:nvPr/>
          </p:nvSpPr>
          <p:spPr>
            <a:xfrm>
              <a:off x="6859166" y="6154897"/>
              <a:ext cx="26790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800" b="1" dirty="0">
                  <a:solidFill>
                    <a:srgbClr val="00D318"/>
                  </a:solidFill>
                  <a:latin typeface="Simplon BP Regular" pitchFamily="2" charset="0"/>
                </a:rPr>
                <a:t>05 Conselheiros</a:t>
              </a:r>
            </a:p>
            <a:p>
              <a:pPr algn="ctr"/>
              <a:r>
                <a:rPr lang="pt-BR" dirty="0">
                  <a:solidFill>
                    <a:srgbClr val="00D318"/>
                  </a:solidFill>
                  <a:latin typeface="Simplon BP Regular" pitchFamily="2" charset="0"/>
                </a:rPr>
                <a:t>Categoria: Usuários</a:t>
              </a:r>
            </a:p>
          </p:txBody>
        </p:sp>
      </p:grpSp>
      <p:sp>
        <p:nvSpPr>
          <p:cNvPr id="198" name="Slide Number Placeholder 10"/>
          <p:cNvSpPr txBox="1">
            <a:spLocks/>
          </p:cNvSpPr>
          <p:nvPr/>
        </p:nvSpPr>
        <p:spPr>
          <a:xfrm>
            <a:off x="9006840" y="6657184"/>
            <a:ext cx="3136356" cy="180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Regular"/>
                <a:sym typeface="Arial"/>
              </a:rPr>
              <a:t>Material Confidencial  |  Slide nº </a:t>
            </a:r>
            <a:fld id="{1115FE8E-B0E0-984D-A6F8-8DB859C1C7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Bold"/>
                <a:sym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Simple BP Regular"/>
              <a:ea typeface="+mn-ea"/>
              <a:cs typeface="Simplon BP Bold"/>
              <a:sym typeface="Arial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1818451" y="2889195"/>
            <a:ext cx="2679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800" b="1" dirty="0">
                <a:solidFill>
                  <a:srgbClr val="00D318"/>
                </a:solidFill>
                <a:latin typeface="Simplon BP Regular" pitchFamily="2" charset="0"/>
              </a:rPr>
              <a:t>03 Conselheiros</a:t>
            </a:r>
          </a:p>
          <a:p>
            <a:pPr algn="ctr"/>
            <a:r>
              <a:rPr lang="pt-BR" dirty="0">
                <a:solidFill>
                  <a:srgbClr val="00D318"/>
                </a:solidFill>
                <a:latin typeface="Simplon BP Regular" pitchFamily="2" charset="0"/>
              </a:rPr>
              <a:t>Categoria: CDUST/ANATEL</a:t>
            </a:r>
          </a:p>
        </p:txBody>
      </p:sp>
    </p:spTree>
    <p:extLst>
      <p:ext uri="{BB962C8B-B14F-4D97-AF65-F5344CB8AC3E}">
        <p14:creationId xmlns:p14="http://schemas.microsoft.com/office/powerpoint/2010/main" val="249967876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rma Livre 21">
            <a:extLst>
              <a:ext uri="{FF2B5EF4-FFF2-40B4-BE49-F238E27FC236}">
                <a16:creationId xmlns:a16="http://schemas.microsoft.com/office/drawing/2014/main" id="{E8671F93-D07E-25D0-9D7C-B42263031079}"/>
              </a:ext>
            </a:extLst>
          </p:cNvPr>
          <p:cNvSpPr>
            <a:spLocks noChangeAspect="1"/>
          </p:cNvSpPr>
          <p:nvPr/>
        </p:nvSpPr>
        <p:spPr>
          <a:xfrm>
            <a:off x="1" y="16042"/>
            <a:ext cx="5008102" cy="6858000"/>
          </a:xfrm>
          <a:custGeom>
            <a:avLst/>
            <a:gdLst>
              <a:gd name="connsiteX0" fmla="*/ 0 w 6687503"/>
              <a:gd name="connsiteY0" fmla="*/ 0 h 6858000"/>
              <a:gd name="connsiteX1" fmla="*/ 5345858 w 6687503"/>
              <a:gd name="connsiteY1" fmla="*/ 0 h 6858000"/>
              <a:gd name="connsiteX2" fmla="*/ 6100071 w 6687503"/>
              <a:gd name="connsiteY2" fmla="*/ 754213 h 6858000"/>
              <a:gd name="connsiteX3" fmla="*/ 6100071 w 6687503"/>
              <a:gd name="connsiteY3" fmla="*/ 2654952 h 6858000"/>
              <a:gd name="connsiteX4" fmla="*/ 6192792 w 6687503"/>
              <a:gd name="connsiteY4" fmla="*/ 2683734 h 6858000"/>
              <a:gd name="connsiteX5" fmla="*/ 6687503 w 6687503"/>
              <a:gd name="connsiteY5" fmla="*/ 3430080 h 6858000"/>
              <a:gd name="connsiteX6" fmla="*/ 6192792 w 6687503"/>
              <a:gd name="connsiteY6" fmla="*/ 4176426 h 6858000"/>
              <a:gd name="connsiteX7" fmla="*/ 6100071 w 6687503"/>
              <a:gd name="connsiteY7" fmla="*/ 4205209 h 6858000"/>
              <a:gd name="connsiteX8" fmla="*/ 6100071 w 6687503"/>
              <a:gd name="connsiteY8" fmla="*/ 6103787 h 6858000"/>
              <a:gd name="connsiteX9" fmla="*/ 5345858 w 6687503"/>
              <a:gd name="connsiteY9" fmla="*/ 6858000 h 6858000"/>
              <a:gd name="connsiteX10" fmla="*/ 0 w 6687503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87503" h="6858000">
                <a:moveTo>
                  <a:pt x="0" y="0"/>
                </a:moveTo>
                <a:lnTo>
                  <a:pt x="5345858" y="0"/>
                </a:lnTo>
                <a:cubicBezTo>
                  <a:pt x="5762398" y="0"/>
                  <a:pt x="6100071" y="337673"/>
                  <a:pt x="6100071" y="754213"/>
                </a:cubicBezTo>
                <a:lnTo>
                  <a:pt x="6100071" y="2654952"/>
                </a:lnTo>
                <a:lnTo>
                  <a:pt x="6192792" y="2683734"/>
                </a:lnTo>
                <a:cubicBezTo>
                  <a:pt x="6483513" y="2806699"/>
                  <a:pt x="6687503" y="3094567"/>
                  <a:pt x="6687503" y="3430080"/>
                </a:cubicBezTo>
                <a:cubicBezTo>
                  <a:pt x="6687503" y="3765593"/>
                  <a:pt x="6483513" y="4053462"/>
                  <a:pt x="6192792" y="4176426"/>
                </a:cubicBezTo>
                <a:lnTo>
                  <a:pt x="6100071" y="4205209"/>
                </a:lnTo>
                <a:lnTo>
                  <a:pt x="6100071" y="6103787"/>
                </a:lnTo>
                <a:cubicBezTo>
                  <a:pt x="6100071" y="6520327"/>
                  <a:pt x="5762398" y="6858000"/>
                  <a:pt x="5345858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0" dist="190500" dir="2154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7" y="125684"/>
            <a:ext cx="10198436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 Oi </a:t>
            </a:r>
            <a:r>
              <a:rPr lang="pt-BR" sz="28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Light" pitchFamily="2" charset="77"/>
                <a:ea typeface="+mn-ea"/>
                <a:cs typeface="+mn-cs"/>
              </a:rPr>
              <a:t>| </a:t>
            </a:r>
            <a:r>
              <a:rPr lang="pt-BR" sz="28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Light" pitchFamily="2" charset="77"/>
              </a:rPr>
              <a:t>Reuniões do Conselho/2023</a:t>
            </a:r>
          </a:p>
        </p:txBody>
      </p:sp>
      <p:pic>
        <p:nvPicPr>
          <p:cNvPr id="89" name="Google Shape;1215;p53" descr="Google Shape;1215;p5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lide Number Placeholder 10"/>
          <p:cNvSpPr txBox="1">
            <a:spLocks/>
          </p:cNvSpPr>
          <p:nvPr/>
        </p:nvSpPr>
        <p:spPr>
          <a:xfrm>
            <a:off x="9006840" y="6657184"/>
            <a:ext cx="3136356" cy="180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Regular"/>
                <a:sym typeface="Arial"/>
              </a:rPr>
              <a:t>Material Confidencial  |  Slide nº </a:t>
            </a:r>
            <a:fld id="{1115FE8E-B0E0-984D-A6F8-8DB859C1C7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Bold"/>
                <a:sym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Simple BP Regular"/>
              <a:ea typeface="+mn-ea"/>
              <a:cs typeface="Simplon BP Bold"/>
              <a:sym typeface="Arial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7" y="125684"/>
            <a:ext cx="1152993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</a:t>
            </a:r>
            <a:endParaRPr lang="pt-BR" sz="2800" kern="1200" dirty="0">
              <a:solidFill>
                <a:prstClr val="black">
                  <a:lumMod val="75000"/>
                  <a:lumOff val="25000"/>
                </a:prstClr>
              </a:solidFill>
              <a:latin typeface="Montserrat Light" pitchFamily="2" charset="77"/>
              <a:ea typeface="+mn-ea"/>
              <a:cs typeface="+mn-cs"/>
            </a:endParaRP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id="{8DEF1AB9-6359-2049-9F8C-132A57DA1ABE}"/>
              </a:ext>
            </a:extLst>
          </p:cNvPr>
          <p:cNvSpPr txBox="1"/>
          <p:nvPr/>
        </p:nvSpPr>
        <p:spPr>
          <a:xfrm>
            <a:off x="671537" y="2748522"/>
            <a:ext cx="434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05 Reuniões </a:t>
            </a:r>
          </a:p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em 2023</a:t>
            </a:r>
          </a:p>
        </p:txBody>
      </p:sp>
      <p:sp>
        <p:nvSpPr>
          <p:cNvPr id="25" name="Estrela_Esquerda">
            <a:extLst>
              <a:ext uri="{FF2B5EF4-FFF2-40B4-BE49-F238E27FC236}">
                <a16:creationId xmlns:a16="http://schemas.microsoft.com/office/drawing/2014/main" id="{84CEEEF0-7BAB-4442-8771-DDCFD541E930}"/>
              </a:ext>
            </a:extLst>
          </p:cNvPr>
          <p:cNvSpPr>
            <a:spLocks noChangeAspect="1"/>
          </p:cNvSpPr>
          <p:nvPr/>
        </p:nvSpPr>
        <p:spPr>
          <a:xfrm rot="2700000">
            <a:off x="79382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26" name="Estrela_Direita">
            <a:extLst>
              <a:ext uri="{FF2B5EF4-FFF2-40B4-BE49-F238E27FC236}">
                <a16:creationId xmlns:a16="http://schemas.microsoft.com/office/drawing/2014/main" id="{350EDFD9-F5F6-7641-95D5-1E0D9FAD4CCC}"/>
              </a:ext>
            </a:extLst>
          </p:cNvPr>
          <p:cNvSpPr>
            <a:spLocks noChangeAspect="1"/>
          </p:cNvSpPr>
          <p:nvPr/>
        </p:nvSpPr>
        <p:spPr>
          <a:xfrm rot="2700000">
            <a:off x="127015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28" name="Estrela_Central">
            <a:extLst>
              <a:ext uri="{FF2B5EF4-FFF2-40B4-BE49-F238E27FC236}">
                <a16:creationId xmlns:a16="http://schemas.microsoft.com/office/drawing/2014/main" id="{705357D6-65E8-3E46-B307-9028F6ED4C91}"/>
              </a:ext>
            </a:extLst>
          </p:cNvPr>
          <p:cNvSpPr/>
          <p:nvPr/>
        </p:nvSpPr>
        <p:spPr>
          <a:xfrm rot="2700000">
            <a:off x="995531" y="4242458"/>
            <a:ext cx="180921" cy="180921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29" name="Retângulo Arredondado 28">
            <a:extLst>
              <a:ext uri="{FF2B5EF4-FFF2-40B4-BE49-F238E27FC236}">
                <a16:creationId xmlns:a16="http://schemas.microsoft.com/office/drawing/2014/main" id="{EA82CD5D-ADFC-1D41-9F3B-41D5AB141843}"/>
              </a:ext>
            </a:extLst>
          </p:cNvPr>
          <p:cNvSpPr/>
          <p:nvPr/>
        </p:nvSpPr>
        <p:spPr>
          <a:xfrm>
            <a:off x="460216" y="2178330"/>
            <a:ext cx="72000" cy="2376000"/>
          </a:xfrm>
          <a:prstGeom prst="roundRect">
            <a:avLst>
              <a:gd name="adj" fmla="val 0"/>
            </a:avLst>
          </a:prstGeom>
          <a:solidFill>
            <a:srgbClr val="00D318"/>
          </a:solidFill>
          <a:ln>
            <a:noFill/>
          </a:ln>
          <a:effectLst>
            <a:outerShdw blurRad="190500" dist="63500" dir="18900000" algn="bl" rotWithShape="0">
              <a:srgbClr val="010912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Freeform 20"/>
          <p:cNvSpPr/>
          <p:nvPr/>
        </p:nvSpPr>
        <p:spPr>
          <a:xfrm>
            <a:off x="3679549" y="2843110"/>
            <a:ext cx="1181209" cy="1138389"/>
          </a:xfrm>
          <a:custGeom>
            <a:avLst/>
            <a:gdLst/>
            <a:ahLst/>
            <a:cxnLst/>
            <a:rect l="l" t="t" r="r" b="b"/>
            <a:pathLst>
              <a:path w="1411838" h="1360658">
                <a:moveTo>
                  <a:pt x="0" y="0"/>
                </a:moveTo>
                <a:lnTo>
                  <a:pt x="1411837" y="0"/>
                </a:lnTo>
                <a:lnTo>
                  <a:pt x="1411837" y="1360658"/>
                </a:lnTo>
                <a:lnTo>
                  <a:pt x="0" y="13606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13" name="Agrupar 12"/>
          <p:cNvGrpSpPr/>
          <p:nvPr/>
        </p:nvGrpSpPr>
        <p:grpSpPr>
          <a:xfrm>
            <a:off x="5262915" y="973781"/>
            <a:ext cx="6412971" cy="3285469"/>
            <a:chOff x="5262915" y="829403"/>
            <a:chExt cx="6412971" cy="3285469"/>
          </a:xfrm>
        </p:grpSpPr>
        <p:sp>
          <p:nvSpPr>
            <p:cNvPr id="10" name="CaixaDeTexto 9"/>
            <p:cNvSpPr txBox="1"/>
            <p:nvPr/>
          </p:nvSpPr>
          <p:spPr>
            <a:xfrm>
              <a:off x="5262915" y="829403"/>
              <a:ext cx="2898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800" b="1" dirty="0">
                  <a:latin typeface="Simplon BP Regular" pitchFamily="2" charset="0"/>
                </a:rPr>
                <a:t>04 ORDINARIAS</a:t>
              </a:r>
            </a:p>
          </p:txBody>
        </p:sp>
        <p:grpSp>
          <p:nvGrpSpPr>
            <p:cNvPr id="12" name="Agrupar 11"/>
            <p:cNvGrpSpPr/>
            <p:nvPr/>
          </p:nvGrpSpPr>
          <p:grpSpPr>
            <a:xfrm>
              <a:off x="5626217" y="1467515"/>
              <a:ext cx="6049669" cy="2647357"/>
              <a:chOff x="5626217" y="1467515"/>
              <a:chExt cx="6049669" cy="2647357"/>
            </a:xfrm>
          </p:grpSpPr>
          <p:grpSp>
            <p:nvGrpSpPr>
              <p:cNvPr id="8" name="Agrupar 7"/>
              <p:cNvGrpSpPr/>
              <p:nvPr/>
            </p:nvGrpSpPr>
            <p:grpSpPr>
              <a:xfrm>
                <a:off x="5626217" y="1467515"/>
                <a:ext cx="2829521" cy="1338828"/>
                <a:chOff x="6096000" y="1192712"/>
                <a:chExt cx="3494585" cy="1338828"/>
              </a:xfrm>
            </p:grpSpPr>
            <p:sp>
              <p:nvSpPr>
                <p:cNvPr id="6" name="CaixaDeTexto 5"/>
                <p:cNvSpPr txBox="1"/>
                <p:nvPr/>
              </p:nvSpPr>
              <p:spPr>
                <a:xfrm>
                  <a:off x="6096000" y="1192712"/>
                  <a:ext cx="34945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ü"/>
                  </a:pPr>
                  <a:r>
                    <a:rPr lang="pt-BR" b="1" dirty="0">
                      <a:latin typeface="Simplon BP Regular" pitchFamily="2" charset="0"/>
                    </a:rPr>
                    <a:t>23/03/2023 (Presencial)</a:t>
                  </a:r>
                </a:p>
              </p:txBody>
            </p:sp>
            <p:sp>
              <p:nvSpPr>
                <p:cNvPr id="7" name="CaixaDeTexto 6"/>
                <p:cNvSpPr txBox="1"/>
                <p:nvPr/>
              </p:nvSpPr>
              <p:spPr>
                <a:xfrm>
                  <a:off x="6096000" y="1531266"/>
                  <a:ext cx="3292318" cy="100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pt-BR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1ª Reunião Ordinária (RO) do Conselho de Usuários </a:t>
                  </a:r>
                </a:p>
                <a:p>
                  <a:endParaRPr lang="pt-BR" sz="500" b="1" i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r>
                    <a:rPr lang="pt-BR" b="1" i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Local: Brasília - DF </a:t>
                  </a:r>
                </a:p>
                <a:p>
                  <a:endParaRPr lang="pt-BR" sz="1200" dirty="0">
                    <a:latin typeface="Simplon BP Regular" pitchFamily="2" charset="0"/>
                  </a:endParaRPr>
                </a:p>
              </p:txBody>
            </p:sp>
          </p:grpSp>
          <p:grpSp>
            <p:nvGrpSpPr>
              <p:cNvPr id="67" name="Agrupar 66"/>
              <p:cNvGrpSpPr/>
              <p:nvPr/>
            </p:nvGrpSpPr>
            <p:grpSpPr>
              <a:xfrm>
                <a:off x="8712664" y="1467515"/>
                <a:ext cx="2963222" cy="1338828"/>
                <a:chOff x="6096000" y="1192712"/>
                <a:chExt cx="3494585" cy="1338828"/>
              </a:xfrm>
            </p:grpSpPr>
            <p:sp>
              <p:nvSpPr>
                <p:cNvPr id="68" name="CaixaDeTexto 67"/>
                <p:cNvSpPr txBox="1"/>
                <p:nvPr/>
              </p:nvSpPr>
              <p:spPr>
                <a:xfrm>
                  <a:off x="6096000" y="1192712"/>
                  <a:ext cx="34945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ü"/>
                  </a:pPr>
                  <a:r>
                    <a:rPr lang="pt-BR" b="1" dirty="0">
                      <a:latin typeface="Simplon BP Regular" pitchFamily="2" charset="0"/>
                    </a:rPr>
                    <a:t>14/06/2023 (Presencial)</a:t>
                  </a:r>
                </a:p>
              </p:txBody>
            </p:sp>
            <p:sp>
              <p:nvSpPr>
                <p:cNvPr id="69" name="CaixaDeTexto 68"/>
                <p:cNvSpPr txBox="1"/>
                <p:nvPr/>
              </p:nvSpPr>
              <p:spPr>
                <a:xfrm>
                  <a:off x="6096000" y="1531266"/>
                  <a:ext cx="2977051" cy="100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pt-BR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2ª Reunião Ordinária (RO) do Conselho de Usuários </a:t>
                  </a:r>
                </a:p>
                <a:p>
                  <a:endParaRPr lang="pt-BR" sz="500" b="1" i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r>
                    <a:rPr lang="pt-BR" b="1" i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Local: Rio de Janeiro - RJ</a:t>
                  </a:r>
                </a:p>
                <a:p>
                  <a:endParaRPr lang="pt-BR" sz="1200" dirty="0">
                    <a:latin typeface="Simplon BP Regular" pitchFamily="2" charset="0"/>
                  </a:endParaRPr>
                </a:p>
              </p:txBody>
            </p:sp>
          </p:grpSp>
          <p:grpSp>
            <p:nvGrpSpPr>
              <p:cNvPr id="70" name="Agrupar 69"/>
              <p:cNvGrpSpPr/>
              <p:nvPr/>
            </p:nvGrpSpPr>
            <p:grpSpPr>
              <a:xfrm>
                <a:off x="5626217" y="2960710"/>
                <a:ext cx="2829521" cy="1154162"/>
                <a:chOff x="6096000" y="1048334"/>
                <a:chExt cx="3494585" cy="1154162"/>
              </a:xfrm>
            </p:grpSpPr>
            <p:sp>
              <p:nvSpPr>
                <p:cNvPr id="71" name="CaixaDeTexto 70"/>
                <p:cNvSpPr txBox="1"/>
                <p:nvPr/>
              </p:nvSpPr>
              <p:spPr>
                <a:xfrm>
                  <a:off x="6096000" y="1048334"/>
                  <a:ext cx="34945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ü"/>
                  </a:pPr>
                  <a:r>
                    <a:rPr lang="pt-BR" b="1" dirty="0">
                      <a:latin typeface="Simplon BP Regular" pitchFamily="2" charset="0"/>
                    </a:rPr>
                    <a:t>20/09/2023 (Presencial)</a:t>
                  </a:r>
                </a:p>
              </p:txBody>
            </p:sp>
            <p:sp>
              <p:nvSpPr>
                <p:cNvPr id="72" name="CaixaDeTexto 71"/>
                <p:cNvSpPr txBox="1"/>
                <p:nvPr/>
              </p:nvSpPr>
              <p:spPr>
                <a:xfrm>
                  <a:off x="6096000" y="1386888"/>
                  <a:ext cx="3292318" cy="8156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pt-BR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3ª Reunião Ordinária (RO) do Conselho de Usuários</a:t>
                  </a:r>
                </a:p>
                <a:p>
                  <a:endParaRPr lang="pt-BR" sz="500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r>
                    <a:rPr lang="pt-BR" b="1" i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Local: Campo Grande - MS</a:t>
                  </a:r>
                  <a:endParaRPr lang="pt-BR" sz="1200" dirty="0">
                    <a:latin typeface="Simplon BP Regular" pitchFamily="2" charset="0"/>
                  </a:endParaRPr>
                </a:p>
              </p:txBody>
            </p:sp>
          </p:grpSp>
          <p:grpSp>
            <p:nvGrpSpPr>
              <p:cNvPr id="73" name="Agrupar 72"/>
              <p:cNvGrpSpPr/>
              <p:nvPr/>
            </p:nvGrpSpPr>
            <p:grpSpPr>
              <a:xfrm>
                <a:off x="8712664" y="2960710"/>
                <a:ext cx="2963222" cy="1154162"/>
                <a:chOff x="6096000" y="1048334"/>
                <a:chExt cx="3494585" cy="1154162"/>
              </a:xfrm>
            </p:grpSpPr>
            <p:sp>
              <p:nvSpPr>
                <p:cNvPr id="74" name="CaixaDeTexto 73"/>
                <p:cNvSpPr txBox="1"/>
                <p:nvPr/>
              </p:nvSpPr>
              <p:spPr>
                <a:xfrm>
                  <a:off x="6096000" y="1048334"/>
                  <a:ext cx="34945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ü"/>
                  </a:pPr>
                  <a:r>
                    <a:rPr lang="pt-BR" b="1" dirty="0">
                      <a:latin typeface="Simplon BP Regular" pitchFamily="2" charset="0"/>
                    </a:rPr>
                    <a:t>29/11/2023 (Presencial)</a:t>
                  </a:r>
                </a:p>
              </p:txBody>
            </p:sp>
            <p:sp>
              <p:nvSpPr>
                <p:cNvPr id="75" name="CaixaDeTexto 74"/>
                <p:cNvSpPr txBox="1"/>
                <p:nvPr/>
              </p:nvSpPr>
              <p:spPr>
                <a:xfrm>
                  <a:off x="6096000" y="1386888"/>
                  <a:ext cx="2977051" cy="8156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pt-BR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4ª Reunião Ordinária (RO) do Conselho de Usuários </a:t>
                  </a:r>
                </a:p>
                <a:p>
                  <a:endParaRPr lang="pt-BR" sz="500" b="1" i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r>
                    <a:rPr lang="pt-BR" b="1" i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Local: Campo Grande - MS</a:t>
                  </a:r>
                  <a:endParaRPr lang="pt-BR" sz="1200" dirty="0">
                    <a:latin typeface="Simplon BP Regular" pitchFamily="2" charset="0"/>
                  </a:endParaRPr>
                </a:p>
              </p:txBody>
            </p:sp>
          </p:grpSp>
        </p:grpSp>
      </p:grpSp>
      <p:grpSp>
        <p:nvGrpSpPr>
          <p:cNvPr id="79" name="Agrupar 78"/>
          <p:cNvGrpSpPr/>
          <p:nvPr/>
        </p:nvGrpSpPr>
        <p:grpSpPr>
          <a:xfrm>
            <a:off x="5262914" y="4867587"/>
            <a:ext cx="3192824" cy="1947665"/>
            <a:chOff x="5262914" y="762426"/>
            <a:chExt cx="3192824" cy="1947665"/>
          </a:xfrm>
        </p:grpSpPr>
        <p:sp>
          <p:nvSpPr>
            <p:cNvPr id="80" name="CaixaDeTexto 79"/>
            <p:cNvSpPr txBox="1"/>
            <p:nvPr/>
          </p:nvSpPr>
          <p:spPr>
            <a:xfrm>
              <a:off x="5262914" y="762426"/>
              <a:ext cx="2898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800" b="1" dirty="0">
                  <a:latin typeface="Simplon BP Regular" pitchFamily="2" charset="0"/>
                </a:rPr>
                <a:t>01 EXTRAORDINARIA</a:t>
              </a:r>
            </a:p>
          </p:txBody>
        </p:sp>
        <p:grpSp>
          <p:nvGrpSpPr>
            <p:cNvPr id="82" name="Agrupar 81"/>
            <p:cNvGrpSpPr/>
            <p:nvPr/>
          </p:nvGrpSpPr>
          <p:grpSpPr>
            <a:xfrm>
              <a:off x="5626217" y="1371263"/>
              <a:ext cx="2829521" cy="1338828"/>
              <a:chOff x="6096000" y="1096460"/>
              <a:chExt cx="3494585" cy="1338828"/>
            </a:xfrm>
          </p:grpSpPr>
          <p:sp>
            <p:nvSpPr>
              <p:cNvPr id="94" name="CaixaDeTexto 93"/>
              <p:cNvSpPr txBox="1"/>
              <p:nvPr/>
            </p:nvSpPr>
            <p:spPr>
              <a:xfrm>
                <a:off x="6096000" y="1096460"/>
                <a:ext cx="34945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pt-BR" b="1" dirty="0">
                    <a:latin typeface="Simplon BP Regular" pitchFamily="2" charset="0"/>
                  </a:rPr>
                  <a:t>18/05/2023 (Virtual)</a:t>
                </a:r>
              </a:p>
            </p:txBody>
          </p:sp>
          <p:sp>
            <p:nvSpPr>
              <p:cNvPr id="95" name="CaixaDeTexto 94"/>
              <p:cNvSpPr txBox="1"/>
              <p:nvPr/>
            </p:nvSpPr>
            <p:spPr>
              <a:xfrm>
                <a:off x="6096000" y="1435014"/>
                <a:ext cx="3292318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rPr>
                  <a:t>1ª Reunião Extraordinária (RE) do Conselho de Usuários </a:t>
                </a:r>
              </a:p>
              <a:p>
                <a:endParaRPr lang="pt-BR" sz="500" b="1" i="1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endParaRPr>
              </a:p>
              <a:p>
                <a:r>
                  <a:rPr lang="pt-BR" b="1" i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rPr>
                  <a:t>Local: Teams</a:t>
                </a:r>
              </a:p>
              <a:p>
                <a:endParaRPr lang="pt-BR" sz="1200" dirty="0">
                  <a:latin typeface="Simplon BP Regular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390542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aixaDeTexto 21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7" y="125684"/>
            <a:ext cx="864559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</a:rPr>
              <a:t>Conselho de Usuários Oi </a:t>
            </a:r>
            <a:r>
              <a:rPr lang="pt-BR" sz="28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Light" pitchFamily="2" charset="77"/>
                <a:ea typeface="+mn-ea"/>
                <a:cs typeface="+mn-cs"/>
              </a:rPr>
              <a:t>| Timeline/2023</a:t>
            </a:r>
          </a:p>
        </p:txBody>
      </p:sp>
      <p:pic>
        <p:nvPicPr>
          <p:cNvPr id="219" name="Google Shape;1215;p53" descr="Google Shape;1215;p5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" name="Agrupar 16"/>
          <p:cNvGrpSpPr/>
          <p:nvPr/>
        </p:nvGrpSpPr>
        <p:grpSpPr>
          <a:xfrm>
            <a:off x="608651" y="744513"/>
            <a:ext cx="11059391" cy="5657731"/>
            <a:chOff x="567766" y="1043337"/>
            <a:chExt cx="11059391" cy="5657731"/>
          </a:xfrm>
        </p:grpSpPr>
        <p:sp useBgFill="1">
          <p:nvSpPr>
            <p:cNvPr id="10" name="faixa">
              <a:extLst>
                <a:ext uri="{FF2B5EF4-FFF2-40B4-BE49-F238E27FC236}">
                  <a16:creationId xmlns:a16="http://schemas.microsoft.com/office/drawing/2014/main" id="{883F1D81-EC6E-6360-FB4C-219603100DB4}"/>
                </a:ext>
              </a:extLst>
            </p:cNvPr>
            <p:cNvSpPr/>
            <p:nvPr/>
          </p:nvSpPr>
          <p:spPr>
            <a:xfrm>
              <a:off x="567766" y="3548651"/>
              <a:ext cx="10923640" cy="904663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innerShdw blurRad="255247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900" kern="1200" dirty="0">
                <a:solidFill>
                  <a:srgbClr val="FFFFFF"/>
                </a:solidFill>
                <a:latin typeface="Poppins"/>
              </a:endParaRPr>
            </a:p>
          </p:txBody>
        </p:sp>
        <p:grpSp>
          <p:nvGrpSpPr>
            <p:cNvPr id="11" name="Agrupar 10"/>
            <p:cNvGrpSpPr/>
            <p:nvPr/>
          </p:nvGrpSpPr>
          <p:grpSpPr>
            <a:xfrm>
              <a:off x="567766" y="1043337"/>
              <a:ext cx="2127600" cy="3214990"/>
              <a:chOff x="988330" y="1075559"/>
              <a:chExt cx="2127600" cy="3214990"/>
            </a:xfrm>
          </p:grpSpPr>
          <p:grpSp>
            <p:nvGrpSpPr>
              <p:cNvPr id="165" name="banner2">
                <a:extLst>
                  <a:ext uri="{FF2B5EF4-FFF2-40B4-BE49-F238E27FC236}">
                    <a16:creationId xmlns:a16="http://schemas.microsoft.com/office/drawing/2014/main" id="{4BF572E6-2DB6-84C3-5915-F368CDFEF279}"/>
                  </a:ext>
                </a:extLst>
              </p:cNvPr>
              <p:cNvGrpSpPr/>
              <p:nvPr/>
            </p:nvGrpSpPr>
            <p:grpSpPr>
              <a:xfrm>
                <a:off x="988330" y="1372213"/>
                <a:ext cx="2127600" cy="1620000"/>
                <a:chOff x="3708193" y="1974409"/>
                <a:chExt cx="4422466" cy="3240000"/>
              </a:xfrm>
            </p:grpSpPr>
            <p:sp>
              <p:nvSpPr>
                <p:cNvPr id="117" name="Retângulo Arredondado 116">
                  <a:extLst>
                    <a:ext uri="{FF2B5EF4-FFF2-40B4-BE49-F238E27FC236}">
                      <a16:creationId xmlns:a16="http://schemas.microsoft.com/office/drawing/2014/main" id="{FAD2AD76-4ACF-4AF7-65F7-7BD1142B5944}"/>
                    </a:ext>
                  </a:extLst>
                </p:cNvPr>
                <p:cNvSpPr/>
                <p:nvPr/>
              </p:nvSpPr>
              <p:spPr>
                <a:xfrm>
                  <a:off x="3708193" y="1974409"/>
                  <a:ext cx="4422466" cy="3240000"/>
                </a:xfrm>
                <a:prstGeom prst="roundRect">
                  <a:avLst>
                    <a:gd name="adj" fmla="val 932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endParaRPr lang="pt-BR" sz="900" kern="1200" dirty="0">
                    <a:solidFill>
                      <a:srgbClr val="FFFFFF"/>
                    </a:solidFill>
                    <a:latin typeface="Simplon BP Regular" pitchFamily="2" charset="0"/>
                  </a:endParaRPr>
                </a:p>
              </p:txBody>
            </p:sp>
            <p:sp>
              <p:nvSpPr>
                <p:cNvPr id="143" name="Retângulo Arredondado 142">
                  <a:extLst>
                    <a:ext uri="{FF2B5EF4-FFF2-40B4-BE49-F238E27FC236}">
                      <a16:creationId xmlns:a16="http://schemas.microsoft.com/office/drawing/2014/main" id="{6718DB6F-5EB5-1DD3-20B9-B061A93F03E3}"/>
                    </a:ext>
                  </a:extLst>
                </p:cNvPr>
                <p:cNvSpPr/>
                <p:nvPr/>
              </p:nvSpPr>
              <p:spPr>
                <a:xfrm>
                  <a:off x="3984290" y="2127619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31/01/2023</a:t>
                  </a:r>
                </a:p>
              </p:txBody>
            </p:sp>
            <p:sp>
              <p:nvSpPr>
                <p:cNvPr id="157" name="CaixaDeTexto 156">
                  <a:extLst>
                    <a:ext uri="{FF2B5EF4-FFF2-40B4-BE49-F238E27FC236}">
                      <a16:creationId xmlns:a16="http://schemas.microsoft.com/office/drawing/2014/main" id="{A8573DDC-1BC3-31CD-9BDC-08E64F107CD6}"/>
                    </a:ext>
                  </a:extLst>
                </p:cNvPr>
                <p:cNvSpPr txBox="1"/>
                <p:nvPr/>
              </p:nvSpPr>
              <p:spPr>
                <a:xfrm>
                  <a:off x="3799782" y="2722427"/>
                  <a:ext cx="4213413" cy="1877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Reunião com a ANATEL para alinhamento de:</a:t>
                  </a:r>
                </a:p>
                <a:p>
                  <a:pPr defTabSz="228600">
                    <a:buClrTx/>
                  </a:pPr>
                  <a:endParaRPr lang="pt-BR" sz="500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 (i) Evento a ser realizado pela Agência em mar/23,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) Reunião de posse dos novos Conselheiros.</a:t>
                  </a:r>
                </a:p>
              </p:txBody>
            </p: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34181" y="3677003"/>
                <a:ext cx="623451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75352" y="3719794"/>
                <a:ext cx="541109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pic>
            <p:nvPicPr>
              <p:cNvPr id="31" name="Gráfico 30">
                <a:extLst>
                  <a:ext uri="{FF2B5EF4-FFF2-40B4-BE49-F238E27FC236}">
                    <a16:creationId xmlns:a16="http://schemas.microsoft.com/office/drawing/2014/main" id="{4AFEC36C-9089-A6BF-B0A3-A47E9209E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1894621" y="3843749"/>
                <a:ext cx="302571" cy="297763"/>
              </a:xfrm>
              <a:prstGeom prst="rect">
                <a:avLst/>
              </a:prstGeom>
            </p:spPr>
          </p:pic>
          <p:sp>
            <p:nvSpPr>
              <p:cNvPr id="169" name="CaixaDeTexto 168"/>
              <p:cNvSpPr txBox="1"/>
              <p:nvPr/>
            </p:nvSpPr>
            <p:spPr>
              <a:xfrm>
                <a:off x="1581752" y="1075559"/>
                <a:ext cx="9283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JAN/23</a:t>
                </a:r>
              </a:p>
            </p:txBody>
          </p:sp>
          <p:cxnSp>
            <p:nvCxnSpPr>
              <p:cNvPr id="177" name="Google Shape;689;p39"/>
              <p:cNvCxnSpPr/>
              <p:nvPr/>
            </p:nvCxnSpPr>
            <p:spPr>
              <a:xfrm rot="10800000">
                <a:off x="2045906" y="3192851"/>
                <a:ext cx="0" cy="475826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</p:grpSp>
        <p:grpSp>
          <p:nvGrpSpPr>
            <p:cNvPr id="2" name="Agrupar 1"/>
            <p:cNvGrpSpPr/>
            <p:nvPr/>
          </p:nvGrpSpPr>
          <p:grpSpPr>
            <a:xfrm>
              <a:off x="5667565" y="1075559"/>
              <a:ext cx="2127079" cy="3214990"/>
              <a:chOff x="4777835" y="1075559"/>
              <a:chExt cx="2127079" cy="3214990"/>
            </a:xfrm>
          </p:grpSpPr>
          <p:pic>
            <p:nvPicPr>
              <p:cNvPr id="209" name="Gráfico 41">
                <a:extLst>
                  <a:ext uri="{FF2B5EF4-FFF2-40B4-BE49-F238E27FC236}">
                    <a16:creationId xmlns:a16="http://schemas.microsoft.com/office/drawing/2014/main" id="{990D4BFA-9C0F-C28D-B8A0-FB99F2CF3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5694259" y="3849661"/>
                <a:ext cx="301354" cy="296566"/>
              </a:xfrm>
              <a:prstGeom prst="rect">
                <a:avLst/>
              </a:prstGeom>
            </p:spPr>
          </p:pic>
          <p:grpSp>
            <p:nvGrpSpPr>
              <p:cNvPr id="166" name="banner4">
                <a:extLst>
                  <a:ext uri="{FF2B5EF4-FFF2-40B4-BE49-F238E27FC236}">
                    <a16:creationId xmlns:a16="http://schemas.microsoft.com/office/drawing/2014/main" id="{F9588ABD-627C-08E3-1C5D-9B97E3565AE7}"/>
                  </a:ext>
                </a:extLst>
              </p:cNvPr>
              <p:cNvGrpSpPr/>
              <p:nvPr/>
            </p:nvGrpSpPr>
            <p:grpSpPr>
              <a:xfrm>
                <a:off x="4777835" y="1372213"/>
                <a:ext cx="2127079" cy="1620000"/>
                <a:chOff x="8877049" y="1974409"/>
                <a:chExt cx="4421382" cy="3240000"/>
              </a:xfrm>
            </p:grpSpPr>
            <p:sp>
              <p:nvSpPr>
                <p:cNvPr id="135" name="Retângulo Arredondado 134">
                  <a:extLst>
                    <a:ext uri="{FF2B5EF4-FFF2-40B4-BE49-F238E27FC236}">
                      <a16:creationId xmlns:a16="http://schemas.microsoft.com/office/drawing/2014/main" id="{A6D5D873-7DCA-4AEA-6CA6-C359CD277638}"/>
                    </a:ext>
                  </a:extLst>
                </p:cNvPr>
                <p:cNvSpPr/>
                <p:nvPr/>
              </p:nvSpPr>
              <p:spPr>
                <a:xfrm>
                  <a:off x="8877049" y="1974409"/>
                  <a:ext cx="4421382" cy="3240000"/>
                </a:xfrm>
                <a:prstGeom prst="roundRect">
                  <a:avLst>
                    <a:gd name="adj" fmla="val 8200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endParaRPr lang="pt-BR" sz="900" kern="1200" dirty="0">
                    <a:solidFill>
                      <a:srgbClr val="FFFFFF"/>
                    </a:solidFill>
                    <a:latin typeface="Simplon BP Regular" pitchFamily="2" charset="0"/>
                  </a:endParaRPr>
                </a:p>
              </p:txBody>
            </p:sp>
            <p:sp>
              <p:nvSpPr>
                <p:cNvPr id="144" name="Retângulo Arredondado 143">
                  <a:extLst>
                    <a:ext uri="{FF2B5EF4-FFF2-40B4-BE49-F238E27FC236}">
                      <a16:creationId xmlns:a16="http://schemas.microsoft.com/office/drawing/2014/main" id="{51897B47-A7E4-356F-916E-7CEC2EE23E68}"/>
                    </a:ext>
                  </a:extLst>
                </p:cNvPr>
                <p:cNvSpPr/>
                <p:nvPr/>
              </p:nvSpPr>
              <p:spPr>
                <a:xfrm>
                  <a:off x="9172946" y="2127619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20/09/2023</a:t>
                  </a:r>
                </a:p>
              </p:txBody>
            </p:sp>
          </p:grpSp>
          <p:sp>
            <p:nvSpPr>
              <p:cNvPr id="171" name="CaixaDeTexto 170"/>
              <p:cNvSpPr txBox="1"/>
              <p:nvPr/>
            </p:nvSpPr>
            <p:spPr>
              <a:xfrm>
                <a:off x="5380782" y="1075559"/>
                <a:ext cx="9283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SET/23</a:t>
                </a:r>
              </a:p>
            </p:txBody>
          </p:sp>
          <p:sp>
            <p:nvSpPr>
              <p:cNvPr id="184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33211" y="3677003"/>
                <a:ext cx="623451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185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74382" y="3719794"/>
                <a:ext cx="541109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cxnSp>
            <p:nvCxnSpPr>
              <p:cNvPr id="203" name="Google Shape;689;p39"/>
              <p:cNvCxnSpPr/>
              <p:nvPr/>
            </p:nvCxnSpPr>
            <p:spPr>
              <a:xfrm rot="10800000">
                <a:off x="5844936" y="3187449"/>
                <a:ext cx="0" cy="475826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pic>
            <p:nvPicPr>
              <p:cNvPr id="210" name="Gráfico 51">
                <a:extLst>
                  <a:ext uri="{FF2B5EF4-FFF2-40B4-BE49-F238E27FC236}">
                    <a16:creationId xmlns:a16="http://schemas.microsoft.com/office/drawing/2014/main" id="{52CFF091-8CA4-C0EF-A8E0-55278583AF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/>
            </p:blipFill>
            <p:spPr>
              <a:xfrm>
                <a:off x="5694259" y="3819008"/>
                <a:ext cx="301354" cy="296566"/>
              </a:xfrm>
              <a:prstGeom prst="rect">
                <a:avLst/>
              </a:prstGeom>
            </p:spPr>
          </p:pic>
        </p:grpSp>
        <p:grpSp>
          <p:nvGrpSpPr>
            <p:cNvPr id="15" name="Agrupar 14"/>
            <p:cNvGrpSpPr/>
            <p:nvPr/>
          </p:nvGrpSpPr>
          <p:grpSpPr>
            <a:xfrm>
              <a:off x="6952114" y="3677003"/>
              <a:ext cx="2202082" cy="2988748"/>
              <a:chOff x="7074898" y="3677003"/>
              <a:chExt cx="2202082" cy="2988748"/>
            </a:xfrm>
          </p:grpSpPr>
          <p:grpSp>
            <p:nvGrpSpPr>
              <p:cNvPr id="163" name="banner5">
                <a:extLst>
                  <a:ext uri="{FF2B5EF4-FFF2-40B4-BE49-F238E27FC236}">
                    <a16:creationId xmlns:a16="http://schemas.microsoft.com/office/drawing/2014/main" id="{67AB8AA8-950B-6E9D-4A79-B5A5504B0B67}"/>
                  </a:ext>
                </a:extLst>
              </p:cNvPr>
              <p:cNvGrpSpPr/>
              <p:nvPr/>
            </p:nvGrpSpPr>
            <p:grpSpPr>
              <a:xfrm>
                <a:off x="7074898" y="5045751"/>
                <a:ext cx="2202082" cy="1620000"/>
                <a:chOff x="11458692" y="9249800"/>
                <a:chExt cx="4577285" cy="3240000"/>
              </a:xfrm>
            </p:grpSpPr>
            <p:sp>
              <p:nvSpPr>
                <p:cNvPr id="136" name="Retângulo Arredondado 135">
                  <a:extLst>
                    <a:ext uri="{FF2B5EF4-FFF2-40B4-BE49-F238E27FC236}">
                      <a16:creationId xmlns:a16="http://schemas.microsoft.com/office/drawing/2014/main" id="{B9204AF4-E1D9-AA0B-B25E-4A69BB0D73BC}"/>
                    </a:ext>
                  </a:extLst>
                </p:cNvPr>
                <p:cNvSpPr/>
                <p:nvPr/>
              </p:nvSpPr>
              <p:spPr>
                <a:xfrm>
                  <a:off x="11463489" y="9249800"/>
                  <a:ext cx="4453695" cy="3240000"/>
                </a:xfrm>
                <a:prstGeom prst="roundRect">
                  <a:avLst>
                    <a:gd name="adj" fmla="val 10458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endParaRPr lang="pt-BR" sz="900" kern="1200">
                    <a:solidFill>
                      <a:srgbClr val="FFFFFF"/>
                    </a:solidFill>
                    <a:latin typeface="Simplon BP Regular" pitchFamily="2" charset="0"/>
                  </a:endParaRPr>
                </a:p>
              </p:txBody>
            </p:sp>
            <p:sp>
              <p:nvSpPr>
                <p:cNvPr id="141" name="Retângulo Arredondado 140">
                  <a:extLst>
                    <a:ext uri="{FF2B5EF4-FFF2-40B4-BE49-F238E27FC236}">
                      <a16:creationId xmlns:a16="http://schemas.microsoft.com/office/drawing/2014/main" id="{6C7442D1-3265-139A-EBC3-C1D335C35A6F}"/>
                    </a:ext>
                  </a:extLst>
                </p:cNvPr>
                <p:cNvSpPr/>
                <p:nvPr/>
              </p:nvSpPr>
              <p:spPr>
                <a:xfrm>
                  <a:off x="11739584" y="9422128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18/10/2023</a:t>
                  </a:r>
                </a:p>
              </p:txBody>
            </p:sp>
            <p:sp>
              <p:nvSpPr>
                <p:cNvPr id="155" name="CaixaDeTexto 154">
                  <a:extLst>
                    <a:ext uri="{FF2B5EF4-FFF2-40B4-BE49-F238E27FC236}">
                      <a16:creationId xmlns:a16="http://schemas.microsoft.com/office/drawing/2014/main" id="{0BEB9C8E-1CEB-3D0B-CF14-330173F9E49A}"/>
                    </a:ext>
                  </a:extLst>
                </p:cNvPr>
                <p:cNvSpPr txBox="1"/>
                <p:nvPr/>
              </p:nvSpPr>
              <p:spPr>
                <a:xfrm>
                  <a:off x="11458692" y="10076058"/>
                  <a:ext cx="4577285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IX Fórum Nacional de Conselhos de Usuários </a:t>
                  </a:r>
                </a:p>
                <a:p>
                  <a:pPr defTabSz="228600">
                    <a:buClrTx/>
                  </a:pPr>
                  <a:endParaRPr lang="pt-BR" sz="500" b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endParaRPr>
                </a:p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Principais temas: (i) Conectividade,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) Ouvidorias,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iii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) Aspectos (RQUAL).</a:t>
                  </a:r>
                </a:p>
              </p:txBody>
            </p:sp>
          </p:grpSp>
          <p:sp>
            <p:nvSpPr>
              <p:cNvPr id="172" name="CaixaDeTexto 171"/>
              <p:cNvSpPr txBox="1"/>
              <p:nvPr/>
            </p:nvSpPr>
            <p:spPr>
              <a:xfrm>
                <a:off x="7670627" y="4773853"/>
                <a:ext cx="9283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OUT/23</a:t>
                </a:r>
              </a:p>
            </p:txBody>
          </p:sp>
          <p:sp>
            <p:nvSpPr>
              <p:cNvPr id="187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23056" y="3677003"/>
                <a:ext cx="623451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188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64227" y="3719794"/>
                <a:ext cx="541109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cxnSp>
            <p:nvCxnSpPr>
              <p:cNvPr id="207" name="Google Shape;685;p39"/>
              <p:cNvCxnSpPr/>
              <p:nvPr/>
            </p:nvCxnSpPr>
            <p:spPr>
              <a:xfrm>
                <a:off x="8134781" y="4290483"/>
                <a:ext cx="0" cy="47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pic>
            <p:nvPicPr>
              <p:cNvPr id="211" name="Gráfico 46">
                <a:extLst>
                  <a:ext uri="{FF2B5EF4-FFF2-40B4-BE49-F238E27FC236}">
                    <a16:creationId xmlns:a16="http://schemas.microsoft.com/office/drawing/2014/main" id="{F9D0A5CC-25C4-D663-40E6-62BB937326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rcRect/>
              <a:stretch/>
            </p:blipFill>
            <p:spPr>
              <a:xfrm>
                <a:off x="7984104" y="3838033"/>
                <a:ext cx="301354" cy="296566"/>
              </a:xfrm>
              <a:prstGeom prst="rect">
                <a:avLst/>
              </a:prstGeom>
            </p:spPr>
          </p:pic>
        </p:grpSp>
        <p:grpSp>
          <p:nvGrpSpPr>
            <p:cNvPr id="167" name="banner6">
              <a:extLst>
                <a:ext uri="{FF2B5EF4-FFF2-40B4-BE49-F238E27FC236}">
                  <a16:creationId xmlns:a16="http://schemas.microsoft.com/office/drawing/2014/main" id="{7E10217E-7A5B-5AEA-C447-B19899F0ED09}"/>
                </a:ext>
              </a:extLst>
            </p:cNvPr>
            <p:cNvGrpSpPr/>
            <p:nvPr/>
          </p:nvGrpSpPr>
          <p:grpSpPr>
            <a:xfrm>
              <a:off x="8222226" y="1372213"/>
              <a:ext cx="2127600" cy="1620000"/>
              <a:chOff x="14048059" y="1974409"/>
              <a:chExt cx="4422466" cy="3240000"/>
            </a:xfrm>
          </p:grpSpPr>
          <p:sp>
            <p:nvSpPr>
              <p:cNvPr id="137" name="Retângulo Arredondado 136">
                <a:extLst>
                  <a:ext uri="{FF2B5EF4-FFF2-40B4-BE49-F238E27FC236}">
                    <a16:creationId xmlns:a16="http://schemas.microsoft.com/office/drawing/2014/main" id="{EBA5A3EF-4001-5180-C57D-BB7CC8E8C2F1}"/>
                  </a:ext>
                </a:extLst>
              </p:cNvPr>
              <p:cNvSpPr/>
              <p:nvPr/>
            </p:nvSpPr>
            <p:spPr>
              <a:xfrm>
                <a:off x="14048059" y="1974409"/>
                <a:ext cx="4422466" cy="3240000"/>
              </a:xfrm>
              <a:prstGeom prst="roundRect">
                <a:avLst>
                  <a:gd name="adj" fmla="val 7636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762000" dist="254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900" kern="120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145" name="Retângulo Arredondado 144">
                <a:extLst>
                  <a:ext uri="{FF2B5EF4-FFF2-40B4-BE49-F238E27FC236}">
                    <a16:creationId xmlns:a16="http://schemas.microsoft.com/office/drawing/2014/main" id="{5AC5DD2D-70B0-3F11-B9D5-1352DD4017FF}"/>
                  </a:ext>
                </a:extLst>
              </p:cNvPr>
              <p:cNvSpPr/>
              <p:nvPr/>
            </p:nvSpPr>
            <p:spPr>
              <a:xfrm>
                <a:off x="14343955" y="2127619"/>
                <a:ext cx="3844399" cy="470237"/>
              </a:xfrm>
              <a:prstGeom prst="roundRect">
                <a:avLst>
                  <a:gd name="adj" fmla="val 35399"/>
                </a:avLst>
              </a:prstGeom>
              <a:solidFill>
                <a:schemeClr val="bg1"/>
              </a:solidFill>
              <a:ln>
                <a:noFill/>
              </a:ln>
              <a:effectLst>
                <a:innerShdw blurRad="101600" dist="38100" dir="135000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000" rIns="18000" rtlCol="0" anchor="ctr"/>
              <a:lstStyle/>
              <a:p>
                <a:pPr algn="ctr" defTabSz="228600">
                  <a:buClrTx/>
                </a:pPr>
                <a:r>
                  <a:rPr lang="pt-BR" sz="1000" b="1" kern="1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Simplon BP Regular" pitchFamily="2" charset="0"/>
                    <a:cs typeface="Poppins" pitchFamily="2" charset="77"/>
                  </a:rPr>
                  <a:t>29/11/2023</a:t>
                </a:r>
              </a:p>
            </p:txBody>
          </p:sp>
          <p:sp>
            <p:nvSpPr>
              <p:cNvPr id="159" name="CaixaDeTexto 158">
                <a:extLst>
                  <a:ext uri="{FF2B5EF4-FFF2-40B4-BE49-F238E27FC236}">
                    <a16:creationId xmlns:a16="http://schemas.microsoft.com/office/drawing/2014/main" id="{4DBA055B-8D43-2023-DD14-99D8A0FAABA1}"/>
                  </a:ext>
                </a:extLst>
              </p:cNvPr>
              <p:cNvSpPr txBox="1"/>
              <p:nvPr/>
            </p:nvSpPr>
            <p:spPr>
              <a:xfrm>
                <a:off x="14263428" y="2722427"/>
                <a:ext cx="4005447" cy="2185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228600">
                  <a:buClrTx/>
                </a:pPr>
                <a:r>
                  <a:rPr lang="pt-BR" sz="1000" b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rPr>
                  <a:t>4ª Reunião  Ordinária (RO)</a:t>
                </a:r>
              </a:p>
              <a:p>
                <a:pPr defTabSz="228600">
                  <a:buClrTx/>
                </a:pPr>
                <a:endParaRPr lang="pt-BR" sz="500" b="1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ea typeface="+mn-ea"/>
                  <a:cs typeface="Poppins Light" pitchFamily="2" charset="77"/>
                </a:endParaRPr>
              </a:p>
              <a:p>
                <a:pPr defTabSz="228600">
                  <a:buClrTx/>
                </a:pPr>
                <a:r>
                  <a:rPr lang="pt-BR" sz="1000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rPr>
                  <a:t>Principais Temas: (i) Eleição do Presidente e Vice-Presidente para o exercício de 2024, (</a:t>
                </a:r>
                <a:r>
                  <a:rPr lang="pt-BR" sz="1000" kern="120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rPr>
                  <a:t>ii</a:t>
                </a:r>
                <a:r>
                  <a:rPr lang="pt-BR" sz="1000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rPr>
                  <a:t>) Apresentação dos relatórios de reclamações.</a:t>
                </a:r>
              </a:p>
            </p:txBody>
          </p:sp>
        </p:grpSp>
        <p:sp>
          <p:nvSpPr>
            <p:cNvPr id="173" name="CaixaDeTexto 172"/>
            <p:cNvSpPr txBox="1"/>
            <p:nvPr/>
          </p:nvSpPr>
          <p:spPr>
            <a:xfrm>
              <a:off x="8821872" y="1075559"/>
              <a:ext cx="9283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>
                  <a:solidFill>
                    <a:srgbClr val="00D318"/>
                  </a:solidFill>
                  <a:latin typeface="Simplon BP Regular" pitchFamily="2" charset="0"/>
                </a:rPr>
                <a:t>NOV/23</a:t>
              </a:r>
            </a:p>
          </p:txBody>
        </p:sp>
        <p:sp>
          <p:nvSpPr>
            <p:cNvPr id="190" name="Oval 31">
              <a:extLst>
                <a:ext uri="{FF2B5EF4-FFF2-40B4-BE49-F238E27FC236}">
                  <a16:creationId xmlns:a16="http://schemas.microsoft.com/office/drawing/2014/main" id="{1FB84AEB-01A1-5FF3-F98A-2B09C9EE34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77603" y="3677003"/>
              <a:ext cx="623451" cy="613546"/>
            </a:xfrm>
            <a:prstGeom prst="ellipse">
              <a:avLst/>
            </a:prstGeom>
            <a:gradFill flip="none" rotWithShape="1">
              <a:gsLst>
                <a:gs pos="95808">
                  <a:schemeClr val="bg1">
                    <a:lumMod val="50000"/>
                  </a:schemeClr>
                </a:gs>
                <a:gs pos="0">
                  <a:schemeClr val="tx1"/>
                </a:gs>
                <a:gs pos="0">
                  <a:schemeClr val="tx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>
                <a:solidFill>
                  <a:srgbClr val="FFFFFF"/>
                </a:solidFill>
                <a:latin typeface="Simplon BP Regular" pitchFamily="2" charset="0"/>
              </a:endParaRPr>
            </a:p>
          </p:txBody>
        </p:sp>
        <p:sp>
          <p:nvSpPr>
            <p:cNvPr id="191" name="Oval 32">
              <a:extLst>
                <a:ext uri="{FF2B5EF4-FFF2-40B4-BE49-F238E27FC236}">
                  <a16:creationId xmlns:a16="http://schemas.microsoft.com/office/drawing/2014/main" id="{D63221EA-89DD-0F9F-2C3D-5918BA17BF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8774" y="3719794"/>
              <a:ext cx="541109" cy="532512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Simplon BP Regular" pitchFamily="2" charset="0"/>
              </a:endParaRPr>
            </a:p>
          </p:txBody>
        </p:sp>
        <p:cxnSp>
          <p:nvCxnSpPr>
            <p:cNvPr id="204" name="Google Shape;689;p39"/>
            <p:cNvCxnSpPr/>
            <p:nvPr/>
          </p:nvCxnSpPr>
          <p:spPr>
            <a:xfrm rot="10800000">
              <a:off x="9289328" y="3187449"/>
              <a:ext cx="0" cy="475826"/>
            </a:xfrm>
            <a:prstGeom prst="straightConnector1">
              <a:avLst/>
            </a:prstGeom>
            <a:noFill/>
            <a:ln w="9525" cap="flat" cmpd="sng">
              <a:solidFill>
                <a:srgbClr val="00D318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214" name="Wish list"/>
            <p:cNvSpPr>
              <a:spLocks noEditPoints="1"/>
            </p:cNvSpPr>
            <p:nvPr/>
          </p:nvSpPr>
          <p:spPr bwMode="auto">
            <a:xfrm>
              <a:off x="9138651" y="3854251"/>
              <a:ext cx="301354" cy="296566"/>
            </a:xfrm>
            <a:custGeom>
              <a:avLst/>
              <a:gdLst>
                <a:gd name="T0" fmla="*/ 220 w 256"/>
                <a:gd name="T1" fmla="*/ 212 h 256"/>
                <a:gd name="T2" fmla="*/ 199 w 256"/>
                <a:gd name="T3" fmla="*/ 0 h 256"/>
                <a:gd name="T4" fmla="*/ 0 w 256"/>
                <a:gd name="T5" fmla="*/ 21 h 256"/>
                <a:gd name="T6" fmla="*/ 4 w 256"/>
                <a:gd name="T7" fmla="*/ 40 h 256"/>
                <a:gd name="T8" fmla="*/ 34 w 256"/>
                <a:gd name="T9" fmla="*/ 235 h 256"/>
                <a:gd name="T10" fmla="*/ 235 w 256"/>
                <a:gd name="T11" fmla="*/ 256 h 256"/>
                <a:gd name="T12" fmla="*/ 256 w 256"/>
                <a:gd name="T13" fmla="*/ 216 h 256"/>
                <a:gd name="T14" fmla="*/ 34 w 256"/>
                <a:gd name="T15" fmla="*/ 32 h 256"/>
                <a:gd name="T16" fmla="*/ 8 w 256"/>
                <a:gd name="T17" fmla="*/ 21 h 256"/>
                <a:gd name="T18" fmla="*/ 34 w 256"/>
                <a:gd name="T19" fmla="*/ 21 h 256"/>
                <a:gd name="T20" fmla="*/ 68 w 256"/>
                <a:gd name="T21" fmla="*/ 216 h 256"/>
                <a:gd name="T22" fmla="*/ 55 w 256"/>
                <a:gd name="T23" fmla="*/ 248 h 256"/>
                <a:gd name="T24" fmla="*/ 42 w 256"/>
                <a:gd name="T25" fmla="*/ 21 h 256"/>
                <a:gd name="T26" fmla="*/ 199 w 256"/>
                <a:gd name="T27" fmla="*/ 8 h 256"/>
                <a:gd name="T28" fmla="*/ 212 w 256"/>
                <a:gd name="T29" fmla="*/ 212 h 256"/>
                <a:gd name="T30" fmla="*/ 68 w 256"/>
                <a:gd name="T31" fmla="*/ 216 h 256"/>
                <a:gd name="T32" fmla="*/ 235 w 256"/>
                <a:gd name="T33" fmla="*/ 248 h 256"/>
                <a:gd name="T34" fmla="*/ 76 w 256"/>
                <a:gd name="T35" fmla="*/ 235 h 256"/>
                <a:gd name="T36" fmla="*/ 248 w 256"/>
                <a:gd name="T37" fmla="*/ 220 h 256"/>
                <a:gd name="T38" fmla="*/ 69 w 256"/>
                <a:gd name="T39" fmla="*/ 75 h 256"/>
                <a:gd name="T40" fmla="*/ 75 w 256"/>
                <a:gd name="T41" fmla="*/ 75 h 256"/>
                <a:gd name="T42" fmla="*/ 95 w 256"/>
                <a:gd name="T43" fmla="*/ 49 h 256"/>
                <a:gd name="T44" fmla="*/ 72 w 256"/>
                <a:gd name="T45" fmla="*/ 66 h 256"/>
                <a:gd name="T46" fmla="*/ 57 w 256"/>
                <a:gd name="T47" fmla="*/ 57 h 256"/>
                <a:gd name="T48" fmla="*/ 69 w 256"/>
                <a:gd name="T49" fmla="*/ 75 h 256"/>
                <a:gd name="T50" fmla="*/ 112 w 256"/>
                <a:gd name="T51" fmla="*/ 48 h 256"/>
                <a:gd name="T52" fmla="*/ 192 w 256"/>
                <a:gd name="T53" fmla="*/ 56 h 256"/>
                <a:gd name="T54" fmla="*/ 192 w 256"/>
                <a:gd name="T55" fmla="*/ 72 h 256"/>
                <a:gd name="T56" fmla="*/ 112 w 256"/>
                <a:gd name="T57" fmla="*/ 80 h 256"/>
                <a:gd name="T58" fmla="*/ 192 w 256"/>
                <a:gd name="T59" fmla="*/ 72 h 256"/>
                <a:gd name="T60" fmla="*/ 112 w 256"/>
                <a:gd name="T61" fmla="*/ 96 h 256"/>
                <a:gd name="T62" fmla="*/ 172 w 256"/>
                <a:gd name="T63" fmla="*/ 104 h 256"/>
                <a:gd name="T64" fmla="*/ 75 w 256"/>
                <a:gd name="T65" fmla="*/ 155 h 256"/>
                <a:gd name="T66" fmla="*/ 95 w 256"/>
                <a:gd name="T67" fmla="*/ 129 h 256"/>
                <a:gd name="T68" fmla="*/ 72 w 256"/>
                <a:gd name="T69" fmla="*/ 146 h 256"/>
                <a:gd name="T70" fmla="*/ 57 w 256"/>
                <a:gd name="T71" fmla="*/ 137 h 256"/>
                <a:gd name="T72" fmla="*/ 69 w 256"/>
                <a:gd name="T73" fmla="*/ 155 h 256"/>
                <a:gd name="T74" fmla="*/ 75 w 256"/>
                <a:gd name="T75" fmla="*/ 155 h 256"/>
                <a:gd name="T76" fmla="*/ 112 w 256"/>
                <a:gd name="T77" fmla="*/ 128 h 256"/>
                <a:gd name="T78" fmla="*/ 192 w 256"/>
                <a:gd name="T79" fmla="*/ 136 h 256"/>
                <a:gd name="T80" fmla="*/ 192 w 256"/>
                <a:gd name="T81" fmla="*/ 152 h 256"/>
                <a:gd name="T82" fmla="*/ 112 w 256"/>
                <a:gd name="T83" fmla="*/ 160 h 256"/>
                <a:gd name="T84" fmla="*/ 192 w 256"/>
                <a:gd name="T85" fmla="*/ 152 h 256"/>
                <a:gd name="T86" fmla="*/ 112 w 256"/>
                <a:gd name="T87" fmla="*/ 176 h 256"/>
                <a:gd name="T88" fmla="*/ 172 w 256"/>
                <a:gd name="T89" fmla="*/ 18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6" h="256">
                  <a:moveTo>
                    <a:pt x="252" y="212"/>
                  </a:moveTo>
                  <a:cubicBezTo>
                    <a:pt x="220" y="212"/>
                    <a:pt x="220" y="212"/>
                    <a:pt x="220" y="212"/>
                  </a:cubicBezTo>
                  <a:cubicBezTo>
                    <a:pt x="220" y="21"/>
                    <a:pt x="220" y="21"/>
                    <a:pt x="220" y="21"/>
                  </a:cubicBezTo>
                  <a:cubicBezTo>
                    <a:pt x="220" y="9"/>
                    <a:pt x="211" y="0"/>
                    <a:pt x="19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4" y="247"/>
                    <a:pt x="44" y="256"/>
                    <a:pt x="55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47" y="256"/>
                    <a:pt x="256" y="247"/>
                    <a:pt x="256" y="235"/>
                  </a:cubicBezTo>
                  <a:cubicBezTo>
                    <a:pt x="256" y="216"/>
                    <a:pt x="256" y="216"/>
                    <a:pt x="256" y="216"/>
                  </a:cubicBezTo>
                  <a:cubicBezTo>
                    <a:pt x="256" y="214"/>
                    <a:pt x="254" y="212"/>
                    <a:pt x="252" y="212"/>
                  </a:cubicBezTo>
                  <a:close/>
                  <a:moveTo>
                    <a:pt x="34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lnTo>
                    <a:pt x="34" y="32"/>
                  </a:lnTo>
                  <a:close/>
                  <a:moveTo>
                    <a:pt x="68" y="216"/>
                  </a:moveTo>
                  <a:cubicBezTo>
                    <a:pt x="68" y="235"/>
                    <a:pt x="68" y="235"/>
                    <a:pt x="68" y="235"/>
                  </a:cubicBezTo>
                  <a:cubicBezTo>
                    <a:pt x="68" y="242"/>
                    <a:pt x="62" y="248"/>
                    <a:pt x="55" y="248"/>
                  </a:cubicBezTo>
                  <a:cubicBezTo>
                    <a:pt x="48" y="248"/>
                    <a:pt x="42" y="242"/>
                    <a:pt x="42" y="235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6"/>
                    <a:pt x="40" y="12"/>
                    <a:pt x="37" y="8"/>
                  </a:cubicBezTo>
                  <a:cubicBezTo>
                    <a:pt x="199" y="8"/>
                    <a:pt x="199" y="8"/>
                    <a:pt x="199" y="8"/>
                  </a:cubicBezTo>
                  <a:cubicBezTo>
                    <a:pt x="206" y="8"/>
                    <a:pt x="212" y="14"/>
                    <a:pt x="212" y="21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72" y="212"/>
                    <a:pt x="72" y="212"/>
                    <a:pt x="72" y="212"/>
                  </a:cubicBezTo>
                  <a:cubicBezTo>
                    <a:pt x="70" y="212"/>
                    <a:pt x="68" y="214"/>
                    <a:pt x="68" y="216"/>
                  </a:cubicBezTo>
                  <a:close/>
                  <a:moveTo>
                    <a:pt x="248" y="235"/>
                  </a:moveTo>
                  <a:cubicBezTo>
                    <a:pt x="248" y="242"/>
                    <a:pt x="242" y="248"/>
                    <a:pt x="235" y="248"/>
                  </a:cubicBezTo>
                  <a:cubicBezTo>
                    <a:pt x="72" y="248"/>
                    <a:pt x="72" y="248"/>
                    <a:pt x="72" y="248"/>
                  </a:cubicBezTo>
                  <a:cubicBezTo>
                    <a:pt x="74" y="244"/>
                    <a:pt x="76" y="240"/>
                    <a:pt x="76" y="235"/>
                  </a:cubicBezTo>
                  <a:cubicBezTo>
                    <a:pt x="76" y="220"/>
                    <a:pt x="76" y="220"/>
                    <a:pt x="76" y="220"/>
                  </a:cubicBezTo>
                  <a:cubicBezTo>
                    <a:pt x="248" y="220"/>
                    <a:pt x="248" y="220"/>
                    <a:pt x="248" y="220"/>
                  </a:cubicBezTo>
                  <a:lnTo>
                    <a:pt x="248" y="235"/>
                  </a:lnTo>
                  <a:close/>
                  <a:moveTo>
                    <a:pt x="69" y="75"/>
                  </a:moveTo>
                  <a:cubicBezTo>
                    <a:pt x="70" y="76"/>
                    <a:pt x="71" y="76"/>
                    <a:pt x="72" y="76"/>
                  </a:cubicBezTo>
                  <a:cubicBezTo>
                    <a:pt x="73" y="76"/>
                    <a:pt x="74" y="76"/>
                    <a:pt x="75" y="7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3"/>
                    <a:pt x="96" y="51"/>
                    <a:pt x="95" y="49"/>
                  </a:cubicBezTo>
                  <a:cubicBezTo>
                    <a:pt x="93" y="48"/>
                    <a:pt x="91" y="48"/>
                    <a:pt x="89" y="49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1" y="56"/>
                    <a:pt x="59" y="56"/>
                    <a:pt x="57" y="57"/>
                  </a:cubicBezTo>
                  <a:cubicBezTo>
                    <a:pt x="56" y="59"/>
                    <a:pt x="56" y="61"/>
                    <a:pt x="57" y="63"/>
                  </a:cubicBezTo>
                  <a:lnTo>
                    <a:pt x="69" y="75"/>
                  </a:lnTo>
                  <a:close/>
                  <a:moveTo>
                    <a:pt x="192" y="48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48"/>
                  </a:lnTo>
                  <a:close/>
                  <a:moveTo>
                    <a:pt x="192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2" y="72"/>
                  </a:lnTo>
                  <a:close/>
                  <a:moveTo>
                    <a:pt x="172" y="96"/>
                  </a:moveTo>
                  <a:cubicBezTo>
                    <a:pt x="112" y="96"/>
                    <a:pt x="112" y="96"/>
                    <a:pt x="112" y="9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72" y="104"/>
                    <a:pt x="172" y="104"/>
                    <a:pt x="172" y="104"/>
                  </a:cubicBezTo>
                  <a:lnTo>
                    <a:pt x="172" y="96"/>
                  </a:lnTo>
                  <a:close/>
                  <a:moveTo>
                    <a:pt x="75" y="155"/>
                  </a:moveTo>
                  <a:cubicBezTo>
                    <a:pt x="95" y="135"/>
                    <a:pt x="95" y="135"/>
                    <a:pt x="95" y="135"/>
                  </a:cubicBezTo>
                  <a:cubicBezTo>
                    <a:pt x="96" y="133"/>
                    <a:pt x="96" y="131"/>
                    <a:pt x="95" y="129"/>
                  </a:cubicBezTo>
                  <a:cubicBezTo>
                    <a:pt x="93" y="128"/>
                    <a:pt x="91" y="128"/>
                    <a:pt x="89" y="129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1" y="136"/>
                    <a:pt x="59" y="136"/>
                    <a:pt x="57" y="137"/>
                  </a:cubicBezTo>
                  <a:cubicBezTo>
                    <a:pt x="56" y="139"/>
                    <a:pt x="56" y="141"/>
                    <a:pt x="57" y="143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6"/>
                    <a:pt x="71" y="156"/>
                    <a:pt x="72" y="156"/>
                  </a:cubicBezTo>
                  <a:cubicBezTo>
                    <a:pt x="73" y="156"/>
                    <a:pt x="74" y="156"/>
                    <a:pt x="75" y="155"/>
                  </a:cubicBezTo>
                  <a:close/>
                  <a:moveTo>
                    <a:pt x="192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92" y="136"/>
                    <a:pt x="192" y="136"/>
                    <a:pt x="192" y="136"/>
                  </a:cubicBezTo>
                  <a:lnTo>
                    <a:pt x="192" y="128"/>
                  </a:lnTo>
                  <a:close/>
                  <a:moveTo>
                    <a:pt x="192" y="152"/>
                  </a:moveTo>
                  <a:cubicBezTo>
                    <a:pt x="112" y="152"/>
                    <a:pt x="112" y="152"/>
                    <a:pt x="112" y="152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92" y="160"/>
                    <a:pt x="192" y="160"/>
                    <a:pt x="192" y="160"/>
                  </a:cubicBezTo>
                  <a:lnTo>
                    <a:pt x="192" y="152"/>
                  </a:lnTo>
                  <a:close/>
                  <a:moveTo>
                    <a:pt x="172" y="176"/>
                  </a:moveTo>
                  <a:cubicBezTo>
                    <a:pt x="112" y="176"/>
                    <a:pt x="112" y="176"/>
                    <a:pt x="112" y="17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72" y="184"/>
                    <a:pt x="172" y="184"/>
                    <a:pt x="172" y="184"/>
                  </a:cubicBezTo>
                  <a:lnTo>
                    <a:pt x="172" y="1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ru-RU" sz="1350">
                <a:solidFill>
                  <a:srgbClr val="000000"/>
                </a:solidFill>
                <a:latin typeface="Calibri"/>
                <a:ea typeface="+mn-ea"/>
              </a:endParaRPr>
            </a:p>
          </p:txBody>
        </p:sp>
        <p:sp>
          <p:nvSpPr>
            <p:cNvPr id="131" name="Wish list"/>
            <p:cNvSpPr>
              <a:spLocks noEditPoints="1"/>
            </p:cNvSpPr>
            <p:nvPr/>
          </p:nvSpPr>
          <p:spPr bwMode="auto">
            <a:xfrm>
              <a:off x="3967205" y="3835493"/>
              <a:ext cx="301354" cy="296566"/>
            </a:xfrm>
            <a:custGeom>
              <a:avLst/>
              <a:gdLst>
                <a:gd name="T0" fmla="*/ 220 w 256"/>
                <a:gd name="T1" fmla="*/ 212 h 256"/>
                <a:gd name="T2" fmla="*/ 199 w 256"/>
                <a:gd name="T3" fmla="*/ 0 h 256"/>
                <a:gd name="T4" fmla="*/ 0 w 256"/>
                <a:gd name="T5" fmla="*/ 21 h 256"/>
                <a:gd name="T6" fmla="*/ 4 w 256"/>
                <a:gd name="T7" fmla="*/ 40 h 256"/>
                <a:gd name="T8" fmla="*/ 34 w 256"/>
                <a:gd name="T9" fmla="*/ 235 h 256"/>
                <a:gd name="T10" fmla="*/ 235 w 256"/>
                <a:gd name="T11" fmla="*/ 256 h 256"/>
                <a:gd name="T12" fmla="*/ 256 w 256"/>
                <a:gd name="T13" fmla="*/ 216 h 256"/>
                <a:gd name="T14" fmla="*/ 34 w 256"/>
                <a:gd name="T15" fmla="*/ 32 h 256"/>
                <a:gd name="T16" fmla="*/ 8 w 256"/>
                <a:gd name="T17" fmla="*/ 21 h 256"/>
                <a:gd name="T18" fmla="*/ 34 w 256"/>
                <a:gd name="T19" fmla="*/ 21 h 256"/>
                <a:gd name="T20" fmla="*/ 68 w 256"/>
                <a:gd name="T21" fmla="*/ 216 h 256"/>
                <a:gd name="T22" fmla="*/ 55 w 256"/>
                <a:gd name="T23" fmla="*/ 248 h 256"/>
                <a:gd name="T24" fmla="*/ 42 w 256"/>
                <a:gd name="T25" fmla="*/ 21 h 256"/>
                <a:gd name="T26" fmla="*/ 199 w 256"/>
                <a:gd name="T27" fmla="*/ 8 h 256"/>
                <a:gd name="T28" fmla="*/ 212 w 256"/>
                <a:gd name="T29" fmla="*/ 212 h 256"/>
                <a:gd name="T30" fmla="*/ 68 w 256"/>
                <a:gd name="T31" fmla="*/ 216 h 256"/>
                <a:gd name="T32" fmla="*/ 235 w 256"/>
                <a:gd name="T33" fmla="*/ 248 h 256"/>
                <a:gd name="T34" fmla="*/ 76 w 256"/>
                <a:gd name="T35" fmla="*/ 235 h 256"/>
                <a:gd name="T36" fmla="*/ 248 w 256"/>
                <a:gd name="T37" fmla="*/ 220 h 256"/>
                <a:gd name="T38" fmla="*/ 69 w 256"/>
                <a:gd name="T39" fmla="*/ 75 h 256"/>
                <a:gd name="T40" fmla="*/ 75 w 256"/>
                <a:gd name="T41" fmla="*/ 75 h 256"/>
                <a:gd name="T42" fmla="*/ 95 w 256"/>
                <a:gd name="T43" fmla="*/ 49 h 256"/>
                <a:gd name="T44" fmla="*/ 72 w 256"/>
                <a:gd name="T45" fmla="*/ 66 h 256"/>
                <a:gd name="T46" fmla="*/ 57 w 256"/>
                <a:gd name="T47" fmla="*/ 57 h 256"/>
                <a:gd name="T48" fmla="*/ 69 w 256"/>
                <a:gd name="T49" fmla="*/ 75 h 256"/>
                <a:gd name="T50" fmla="*/ 112 w 256"/>
                <a:gd name="T51" fmla="*/ 48 h 256"/>
                <a:gd name="T52" fmla="*/ 192 w 256"/>
                <a:gd name="T53" fmla="*/ 56 h 256"/>
                <a:gd name="T54" fmla="*/ 192 w 256"/>
                <a:gd name="T55" fmla="*/ 72 h 256"/>
                <a:gd name="T56" fmla="*/ 112 w 256"/>
                <a:gd name="T57" fmla="*/ 80 h 256"/>
                <a:gd name="T58" fmla="*/ 192 w 256"/>
                <a:gd name="T59" fmla="*/ 72 h 256"/>
                <a:gd name="T60" fmla="*/ 112 w 256"/>
                <a:gd name="T61" fmla="*/ 96 h 256"/>
                <a:gd name="T62" fmla="*/ 172 w 256"/>
                <a:gd name="T63" fmla="*/ 104 h 256"/>
                <a:gd name="T64" fmla="*/ 75 w 256"/>
                <a:gd name="T65" fmla="*/ 155 h 256"/>
                <a:gd name="T66" fmla="*/ 95 w 256"/>
                <a:gd name="T67" fmla="*/ 129 h 256"/>
                <a:gd name="T68" fmla="*/ 72 w 256"/>
                <a:gd name="T69" fmla="*/ 146 h 256"/>
                <a:gd name="T70" fmla="*/ 57 w 256"/>
                <a:gd name="T71" fmla="*/ 137 h 256"/>
                <a:gd name="T72" fmla="*/ 69 w 256"/>
                <a:gd name="T73" fmla="*/ 155 h 256"/>
                <a:gd name="T74" fmla="*/ 75 w 256"/>
                <a:gd name="T75" fmla="*/ 155 h 256"/>
                <a:gd name="T76" fmla="*/ 112 w 256"/>
                <a:gd name="T77" fmla="*/ 128 h 256"/>
                <a:gd name="T78" fmla="*/ 192 w 256"/>
                <a:gd name="T79" fmla="*/ 136 h 256"/>
                <a:gd name="T80" fmla="*/ 192 w 256"/>
                <a:gd name="T81" fmla="*/ 152 h 256"/>
                <a:gd name="T82" fmla="*/ 112 w 256"/>
                <a:gd name="T83" fmla="*/ 160 h 256"/>
                <a:gd name="T84" fmla="*/ 192 w 256"/>
                <a:gd name="T85" fmla="*/ 152 h 256"/>
                <a:gd name="T86" fmla="*/ 112 w 256"/>
                <a:gd name="T87" fmla="*/ 176 h 256"/>
                <a:gd name="T88" fmla="*/ 172 w 256"/>
                <a:gd name="T89" fmla="*/ 18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6" h="256">
                  <a:moveTo>
                    <a:pt x="252" y="212"/>
                  </a:moveTo>
                  <a:cubicBezTo>
                    <a:pt x="220" y="212"/>
                    <a:pt x="220" y="212"/>
                    <a:pt x="220" y="212"/>
                  </a:cubicBezTo>
                  <a:cubicBezTo>
                    <a:pt x="220" y="21"/>
                    <a:pt x="220" y="21"/>
                    <a:pt x="220" y="21"/>
                  </a:cubicBezTo>
                  <a:cubicBezTo>
                    <a:pt x="220" y="9"/>
                    <a:pt x="211" y="0"/>
                    <a:pt x="19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4" y="247"/>
                    <a:pt x="44" y="256"/>
                    <a:pt x="55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47" y="256"/>
                    <a:pt x="256" y="247"/>
                    <a:pt x="256" y="235"/>
                  </a:cubicBezTo>
                  <a:cubicBezTo>
                    <a:pt x="256" y="216"/>
                    <a:pt x="256" y="216"/>
                    <a:pt x="256" y="216"/>
                  </a:cubicBezTo>
                  <a:cubicBezTo>
                    <a:pt x="256" y="214"/>
                    <a:pt x="254" y="212"/>
                    <a:pt x="252" y="212"/>
                  </a:cubicBezTo>
                  <a:close/>
                  <a:moveTo>
                    <a:pt x="34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lnTo>
                    <a:pt x="34" y="32"/>
                  </a:lnTo>
                  <a:close/>
                  <a:moveTo>
                    <a:pt x="68" y="216"/>
                  </a:moveTo>
                  <a:cubicBezTo>
                    <a:pt x="68" y="235"/>
                    <a:pt x="68" y="235"/>
                    <a:pt x="68" y="235"/>
                  </a:cubicBezTo>
                  <a:cubicBezTo>
                    <a:pt x="68" y="242"/>
                    <a:pt x="62" y="248"/>
                    <a:pt x="55" y="248"/>
                  </a:cubicBezTo>
                  <a:cubicBezTo>
                    <a:pt x="48" y="248"/>
                    <a:pt x="42" y="242"/>
                    <a:pt x="42" y="235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6"/>
                    <a:pt x="40" y="12"/>
                    <a:pt x="37" y="8"/>
                  </a:cubicBezTo>
                  <a:cubicBezTo>
                    <a:pt x="199" y="8"/>
                    <a:pt x="199" y="8"/>
                    <a:pt x="199" y="8"/>
                  </a:cubicBezTo>
                  <a:cubicBezTo>
                    <a:pt x="206" y="8"/>
                    <a:pt x="212" y="14"/>
                    <a:pt x="212" y="21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72" y="212"/>
                    <a:pt x="72" y="212"/>
                    <a:pt x="72" y="212"/>
                  </a:cubicBezTo>
                  <a:cubicBezTo>
                    <a:pt x="70" y="212"/>
                    <a:pt x="68" y="214"/>
                    <a:pt x="68" y="216"/>
                  </a:cubicBezTo>
                  <a:close/>
                  <a:moveTo>
                    <a:pt x="248" y="235"/>
                  </a:moveTo>
                  <a:cubicBezTo>
                    <a:pt x="248" y="242"/>
                    <a:pt x="242" y="248"/>
                    <a:pt x="235" y="248"/>
                  </a:cubicBezTo>
                  <a:cubicBezTo>
                    <a:pt x="72" y="248"/>
                    <a:pt x="72" y="248"/>
                    <a:pt x="72" y="248"/>
                  </a:cubicBezTo>
                  <a:cubicBezTo>
                    <a:pt x="74" y="244"/>
                    <a:pt x="76" y="240"/>
                    <a:pt x="76" y="235"/>
                  </a:cubicBezTo>
                  <a:cubicBezTo>
                    <a:pt x="76" y="220"/>
                    <a:pt x="76" y="220"/>
                    <a:pt x="76" y="220"/>
                  </a:cubicBezTo>
                  <a:cubicBezTo>
                    <a:pt x="248" y="220"/>
                    <a:pt x="248" y="220"/>
                    <a:pt x="248" y="220"/>
                  </a:cubicBezTo>
                  <a:lnTo>
                    <a:pt x="248" y="235"/>
                  </a:lnTo>
                  <a:close/>
                  <a:moveTo>
                    <a:pt x="69" y="75"/>
                  </a:moveTo>
                  <a:cubicBezTo>
                    <a:pt x="70" y="76"/>
                    <a:pt x="71" y="76"/>
                    <a:pt x="72" y="76"/>
                  </a:cubicBezTo>
                  <a:cubicBezTo>
                    <a:pt x="73" y="76"/>
                    <a:pt x="74" y="76"/>
                    <a:pt x="75" y="7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3"/>
                    <a:pt x="96" y="51"/>
                    <a:pt x="95" y="49"/>
                  </a:cubicBezTo>
                  <a:cubicBezTo>
                    <a:pt x="93" y="48"/>
                    <a:pt x="91" y="48"/>
                    <a:pt x="89" y="49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1" y="56"/>
                    <a:pt x="59" y="56"/>
                    <a:pt x="57" y="57"/>
                  </a:cubicBezTo>
                  <a:cubicBezTo>
                    <a:pt x="56" y="59"/>
                    <a:pt x="56" y="61"/>
                    <a:pt x="57" y="63"/>
                  </a:cubicBezTo>
                  <a:lnTo>
                    <a:pt x="69" y="75"/>
                  </a:lnTo>
                  <a:close/>
                  <a:moveTo>
                    <a:pt x="192" y="48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48"/>
                  </a:lnTo>
                  <a:close/>
                  <a:moveTo>
                    <a:pt x="192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2" y="72"/>
                  </a:lnTo>
                  <a:close/>
                  <a:moveTo>
                    <a:pt x="172" y="96"/>
                  </a:moveTo>
                  <a:cubicBezTo>
                    <a:pt x="112" y="96"/>
                    <a:pt x="112" y="96"/>
                    <a:pt x="112" y="9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72" y="104"/>
                    <a:pt x="172" y="104"/>
                    <a:pt x="172" y="104"/>
                  </a:cubicBezTo>
                  <a:lnTo>
                    <a:pt x="172" y="96"/>
                  </a:lnTo>
                  <a:close/>
                  <a:moveTo>
                    <a:pt x="75" y="155"/>
                  </a:moveTo>
                  <a:cubicBezTo>
                    <a:pt x="95" y="135"/>
                    <a:pt x="95" y="135"/>
                    <a:pt x="95" y="135"/>
                  </a:cubicBezTo>
                  <a:cubicBezTo>
                    <a:pt x="96" y="133"/>
                    <a:pt x="96" y="131"/>
                    <a:pt x="95" y="129"/>
                  </a:cubicBezTo>
                  <a:cubicBezTo>
                    <a:pt x="93" y="128"/>
                    <a:pt x="91" y="128"/>
                    <a:pt x="89" y="129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1" y="136"/>
                    <a:pt x="59" y="136"/>
                    <a:pt x="57" y="137"/>
                  </a:cubicBezTo>
                  <a:cubicBezTo>
                    <a:pt x="56" y="139"/>
                    <a:pt x="56" y="141"/>
                    <a:pt x="57" y="143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6"/>
                    <a:pt x="71" y="156"/>
                    <a:pt x="72" y="156"/>
                  </a:cubicBezTo>
                  <a:cubicBezTo>
                    <a:pt x="73" y="156"/>
                    <a:pt x="74" y="156"/>
                    <a:pt x="75" y="155"/>
                  </a:cubicBezTo>
                  <a:close/>
                  <a:moveTo>
                    <a:pt x="192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92" y="136"/>
                    <a:pt x="192" y="136"/>
                    <a:pt x="192" y="136"/>
                  </a:cubicBezTo>
                  <a:lnTo>
                    <a:pt x="192" y="128"/>
                  </a:lnTo>
                  <a:close/>
                  <a:moveTo>
                    <a:pt x="192" y="152"/>
                  </a:moveTo>
                  <a:cubicBezTo>
                    <a:pt x="112" y="152"/>
                    <a:pt x="112" y="152"/>
                    <a:pt x="112" y="152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92" y="160"/>
                    <a:pt x="192" y="160"/>
                    <a:pt x="192" y="160"/>
                  </a:cubicBezTo>
                  <a:lnTo>
                    <a:pt x="192" y="152"/>
                  </a:lnTo>
                  <a:close/>
                  <a:moveTo>
                    <a:pt x="172" y="176"/>
                  </a:moveTo>
                  <a:cubicBezTo>
                    <a:pt x="112" y="176"/>
                    <a:pt x="112" y="176"/>
                    <a:pt x="112" y="17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72" y="184"/>
                    <a:pt x="172" y="184"/>
                    <a:pt x="172" y="184"/>
                  </a:cubicBezTo>
                  <a:lnTo>
                    <a:pt x="172" y="1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ru-RU" sz="1350">
                <a:solidFill>
                  <a:srgbClr val="000000"/>
                </a:solidFill>
                <a:latin typeface="Calibri"/>
                <a:ea typeface="+mn-ea"/>
              </a:endParaRPr>
            </a:p>
          </p:txBody>
        </p:sp>
        <p:grpSp>
          <p:nvGrpSpPr>
            <p:cNvPr id="9" name="Agrupar 8"/>
            <p:cNvGrpSpPr/>
            <p:nvPr/>
          </p:nvGrpSpPr>
          <p:grpSpPr>
            <a:xfrm>
              <a:off x="1845097" y="3679923"/>
              <a:ext cx="2127600" cy="3021145"/>
              <a:chOff x="40090" y="3677003"/>
              <a:chExt cx="2127600" cy="3021145"/>
            </a:xfrm>
          </p:grpSpPr>
          <p:grpSp>
            <p:nvGrpSpPr>
              <p:cNvPr id="161" name="banner1">
                <a:extLst>
                  <a:ext uri="{FF2B5EF4-FFF2-40B4-BE49-F238E27FC236}">
                    <a16:creationId xmlns:a16="http://schemas.microsoft.com/office/drawing/2014/main" id="{A7069A85-7CD6-93CE-543B-2FAB79C845AE}"/>
                  </a:ext>
                </a:extLst>
              </p:cNvPr>
              <p:cNvGrpSpPr/>
              <p:nvPr/>
            </p:nvGrpSpPr>
            <p:grpSpPr>
              <a:xfrm>
                <a:off x="40090" y="5078148"/>
                <a:ext cx="2127600" cy="1620000"/>
                <a:chOff x="1105374" y="9249800"/>
                <a:chExt cx="4422466" cy="3240000"/>
              </a:xfrm>
            </p:grpSpPr>
            <p:sp>
              <p:nvSpPr>
                <p:cNvPr id="114" name="Retângulo Arredondado 113">
                  <a:extLst>
                    <a:ext uri="{FF2B5EF4-FFF2-40B4-BE49-F238E27FC236}">
                      <a16:creationId xmlns:a16="http://schemas.microsoft.com/office/drawing/2014/main" id="{E8E860AB-E1A3-FEAE-919B-BF3CE8432F5A}"/>
                    </a:ext>
                  </a:extLst>
                </p:cNvPr>
                <p:cNvSpPr/>
                <p:nvPr/>
              </p:nvSpPr>
              <p:spPr>
                <a:xfrm>
                  <a:off x="1105374" y="9249800"/>
                  <a:ext cx="4422466" cy="3240000"/>
                </a:xfrm>
                <a:prstGeom prst="roundRect">
                  <a:avLst>
                    <a:gd name="adj" fmla="val 9894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endParaRPr lang="pt-BR" sz="900" kern="1200">
                    <a:solidFill>
                      <a:srgbClr val="FFFFFF"/>
                    </a:solidFill>
                    <a:latin typeface="Simplon BP Regular" pitchFamily="2" charset="0"/>
                  </a:endParaRPr>
                </a:p>
              </p:txBody>
            </p:sp>
            <p:sp>
              <p:nvSpPr>
                <p:cNvPr id="139" name="Retângulo Arredondado 138">
                  <a:extLst>
                    <a:ext uri="{FF2B5EF4-FFF2-40B4-BE49-F238E27FC236}">
                      <a16:creationId xmlns:a16="http://schemas.microsoft.com/office/drawing/2014/main" id="{F3060FF1-5425-FE9E-D70E-B0583B8857A9}"/>
                    </a:ext>
                  </a:extLst>
                </p:cNvPr>
                <p:cNvSpPr/>
                <p:nvPr/>
              </p:nvSpPr>
              <p:spPr>
                <a:xfrm>
                  <a:off x="1381470" y="9422128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22 e 23/03/2023</a:t>
                  </a:r>
                </a:p>
              </p:txBody>
            </p:sp>
            <p:sp>
              <p:nvSpPr>
                <p:cNvPr id="153" name="CaixaDeTexto 152">
                  <a:extLst>
                    <a:ext uri="{FF2B5EF4-FFF2-40B4-BE49-F238E27FC236}">
                      <a16:creationId xmlns:a16="http://schemas.microsoft.com/office/drawing/2014/main" id="{BB7BCB19-1484-9822-D916-0F32EF2696EF}"/>
                    </a:ext>
                  </a:extLst>
                </p:cNvPr>
                <p:cNvSpPr txBox="1"/>
                <p:nvPr/>
              </p:nvSpPr>
              <p:spPr>
                <a:xfrm>
                  <a:off x="1381469" y="10076058"/>
                  <a:ext cx="3844398" cy="14157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(i) Evento ANATEL,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) 1ª Reunião Ordinária (RO) do Conselho de Usuários com a posse dos novos membros.</a:t>
                  </a:r>
                </a:p>
              </p:txBody>
            </p:sp>
          </p:grpSp>
          <p:sp>
            <p:nvSpPr>
              <p:cNvPr id="3" name="CaixaDeTexto 2"/>
              <p:cNvSpPr txBox="1"/>
              <p:nvPr/>
            </p:nvSpPr>
            <p:spPr>
              <a:xfrm>
                <a:off x="633512" y="4773853"/>
                <a:ext cx="9283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MAR/23</a:t>
                </a:r>
              </a:p>
            </p:txBody>
          </p:sp>
          <p:cxnSp>
            <p:nvCxnSpPr>
              <p:cNvPr id="176" name="Google Shape;685;p39"/>
              <p:cNvCxnSpPr/>
              <p:nvPr/>
            </p:nvCxnSpPr>
            <p:spPr>
              <a:xfrm>
                <a:off x="1097666" y="4273603"/>
                <a:ext cx="0" cy="47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201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5941" y="3677003"/>
                <a:ext cx="623451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202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7112" y="3719794"/>
                <a:ext cx="541109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pic>
            <p:nvPicPr>
              <p:cNvPr id="218" name="Gráfico 19">
                <a:extLst>
                  <a:ext uri="{FF2B5EF4-FFF2-40B4-BE49-F238E27FC236}">
                    <a16:creationId xmlns:a16="http://schemas.microsoft.com/office/drawing/2014/main" id="{3C607B98-6C3C-0543-A282-A4D8263B2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lum bright="70000" contrast="-70000"/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rcRect/>
              <a:stretch/>
            </p:blipFill>
            <p:spPr>
              <a:xfrm>
                <a:off x="917666" y="3820982"/>
                <a:ext cx="360000" cy="340881"/>
              </a:xfrm>
              <a:prstGeom prst="rect">
                <a:avLst/>
              </a:prstGeom>
            </p:spPr>
          </p:pic>
        </p:grpSp>
        <p:sp>
          <p:nvSpPr>
            <p:cNvPr id="118" name="Retângulo Arredondado 117">
              <a:extLst>
                <a:ext uri="{FF2B5EF4-FFF2-40B4-BE49-F238E27FC236}">
                  <a16:creationId xmlns:a16="http://schemas.microsoft.com/office/drawing/2014/main" id="{FAD2AD76-4ACF-4AF7-65F7-7BD1142B5944}"/>
                </a:ext>
              </a:extLst>
            </p:cNvPr>
            <p:cNvSpPr/>
            <p:nvPr/>
          </p:nvSpPr>
          <p:spPr>
            <a:xfrm>
              <a:off x="3122428" y="1379208"/>
              <a:ext cx="2127600" cy="1620000"/>
            </a:xfrm>
            <a:prstGeom prst="roundRect">
              <a:avLst>
                <a:gd name="adj" fmla="val 9329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900" kern="1200" dirty="0">
                <a:solidFill>
                  <a:srgbClr val="FFFFFF"/>
                </a:solidFill>
                <a:latin typeface="Simplon BP Regular" pitchFamily="2" charset="0"/>
              </a:endParaRPr>
            </a:p>
          </p:txBody>
        </p:sp>
        <p:sp>
          <p:nvSpPr>
            <p:cNvPr id="119" name="Retângulo Arredondado 118">
              <a:extLst>
                <a:ext uri="{FF2B5EF4-FFF2-40B4-BE49-F238E27FC236}">
                  <a16:creationId xmlns:a16="http://schemas.microsoft.com/office/drawing/2014/main" id="{6718DB6F-5EB5-1DD3-20B9-B061A93F03E3}"/>
                </a:ext>
              </a:extLst>
            </p:cNvPr>
            <p:cNvSpPr/>
            <p:nvPr/>
          </p:nvSpPr>
          <p:spPr>
            <a:xfrm>
              <a:off x="3255255" y="1455813"/>
              <a:ext cx="1849498" cy="235119"/>
            </a:xfrm>
            <a:prstGeom prst="roundRect">
              <a:avLst>
                <a:gd name="adj" fmla="val 35399"/>
              </a:avLst>
            </a:prstGeom>
            <a:solidFill>
              <a:schemeClr val="bg1"/>
            </a:solidFill>
            <a:ln>
              <a:noFill/>
            </a:ln>
            <a:effectLst>
              <a:innerShdw blurRad="1016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" rIns="18000" rtlCol="0" anchor="ctr"/>
            <a:lstStyle/>
            <a:p>
              <a:pPr algn="ctr" defTabSz="228600">
                <a:buClrTx/>
              </a:pPr>
              <a:r>
                <a:rPr lang="pt-BR" sz="1000" b="1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cs typeface="Poppins" pitchFamily="2" charset="77"/>
                </a:rPr>
                <a:t>18/05/23</a:t>
              </a:r>
            </a:p>
          </p:txBody>
        </p:sp>
        <p:sp>
          <p:nvSpPr>
            <p:cNvPr id="121" name="CaixaDeTexto 120">
              <a:extLst>
                <a:ext uri="{FF2B5EF4-FFF2-40B4-BE49-F238E27FC236}">
                  <a16:creationId xmlns:a16="http://schemas.microsoft.com/office/drawing/2014/main" id="{A8573DDC-1BC3-31CD-9BDC-08E64F107CD6}"/>
                </a:ext>
              </a:extLst>
            </p:cNvPr>
            <p:cNvSpPr txBox="1"/>
            <p:nvPr/>
          </p:nvSpPr>
          <p:spPr>
            <a:xfrm>
              <a:off x="3225497" y="1754727"/>
              <a:ext cx="19612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80000"/>
                </a:lnSpc>
                <a:buClr>
                  <a:srgbClr val="10BB7C"/>
                </a:buClr>
                <a:buSzPts val="1200"/>
                <a:defRPr/>
              </a:pPr>
              <a:r>
                <a:rPr lang="pt-BR" sz="1000" b="1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1ª Reunião  Extraordinária (RE)</a:t>
              </a:r>
            </a:p>
            <a:p>
              <a:pPr lvl="0" algn="just">
                <a:lnSpc>
                  <a:spcPct val="80000"/>
                </a:lnSpc>
                <a:buClr>
                  <a:srgbClr val="10BB7C"/>
                </a:buClr>
                <a:buSzPts val="1200"/>
                <a:defRPr/>
              </a:pPr>
              <a:endParaRPr lang="pt-BR" sz="50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Simplon BP Regular" pitchFamily="2" charset="0"/>
                <a:cs typeface="Poppins Light" pitchFamily="2" charset="77"/>
              </a:endParaRPr>
            </a:p>
            <a:p>
              <a:pPr lvl="0" algn="just">
                <a:lnSpc>
                  <a:spcPct val="80000"/>
                </a:lnSpc>
                <a:buClr>
                  <a:srgbClr val="10BB7C"/>
                </a:buClr>
                <a:buSzPts val="1200"/>
                <a:defRPr/>
              </a:pPr>
              <a:r>
                <a:rPr lang="pt-BR" sz="1000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Principais temas:  (i) Regimento interno, (</a:t>
              </a:r>
              <a:r>
                <a:rPr lang="pt-BR" sz="1000" kern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ii</a:t>
              </a:r>
              <a:r>
                <a:rPr lang="pt-BR" sz="1000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)  Regulamento de viagens</a:t>
              </a:r>
              <a:r>
                <a:rPr lang="pt-BR" sz="1000" kern="1200" dirty="0">
                  <a:latin typeface="Simplon BP Regular" pitchFamily="2" charset="0"/>
                </a:rPr>
                <a:t>.</a:t>
              </a:r>
              <a:endParaRPr lang="pt-BR" sz="100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Simplon BP Regular" pitchFamily="2" charset="0"/>
                <a:cs typeface="Poppins Light" pitchFamily="2" charset="77"/>
              </a:endParaRPr>
            </a:p>
          </p:txBody>
        </p:sp>
        <p:sp>
          <p:nvSpPr>
            <p:cNvPr id="130" name="CaixaDeTexto 129">
              <a:extLst>
                <a:ext uri="{FF2B5EF4-FFF2-40B4-BE49-F238E27FC236}">
                  <a16:creationId xmlns:a16="http://schemas.microsoft.com/office/drawing/2014/main" id="{A8573DDC-1BC3-31CD-9BDC-08E64F107CD6}"/>
                </a:ext>
              </a:extLst>
            </p:cNvPr>
            <p:cNvSpPr txBox="1"/>
            <p:nvPr/>
          </p:nvSpPr>
          <p:spPr>
            <a:xfrm>
              <a:off x="5686436" y="1735960"/>
              <a:ext cx="22193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80000"/>
                </a:lnSpc>
                <a:buClr>
                  <a:srgbClr val="10BB7C"/>
                </a:buClr>
                <a:buSzPts val="1200"/>
                <a:defRPr/>
              </a:pPr>
              <a:r>
                <a:rPr lang="pt-BR" sz="1000" b="1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3ª Reunião  Ordinária (RO)</a:t>
              </a:r>
            </a:p>
            <a:p>
              <a:pPr lvl="0" algn="just">
                <a:lnSpc>
                  <a:spcPct val="80000"/>
                </a:lnSpc>
                <a:buClr>
                  <a:srgbClr val="10BB7C"/>
                </a:buClr>
                <a:buSzPts val="1200"/>
                <a:defRPr/>
              </a:pPr>
              <a:endParaRPr lang="pt-BR" sz="50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Simplon BP Regular" pitchFamily="2" charset="0"/>
                <a:cs typeface="Poppins Light" pitchFamily="2" charset="77"/>
              </a:endParaRPr>
            </a:p>
            <a:p>
              <a:pPr defTabSz="228600">
                <a:buClrTx/>
              </a:pPr>
              <a:r>
                <a:rPr lang="pt-BR" sz="1000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Principais temas: (i) Telemarketing, (</a:t>
              </a:r>
              <a:r>
                <a:rPr lang="pt-BR" sz="1000" kern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ii</a:t>
              </a:r>
              <a:r>
                <a:rPr lang="pt-BR" sz="1000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) WLL, (</a:t>
              </a:r>
              <a:r>
                <a:rPr lang="pt-BR" sz="1000" kern="12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iii</a:t>
              </a:r>
              <a:r>
                <a:rPr lang="pt-BR" sz="1000" kern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implon BP Regular" pitchFamily="2" charset="0"/>
                  <a:cs typeface="Poppins Light" pitchFamily="2" charset="77"/>
                </a:rPr>
                <a:t>) Novas localidades com FTTH.</a:t>
              </a:r>
            </a:p>
          </p:txBody>
        </p:sp>
        <p:sp>
          <p:nvSpPr>
            <p:cNvPr id="111" name="Oval 31">
              <a:extLst>
                <a:ext uri="{FF2B5EF4-FFF2-40B4-BE49-F238E27FC236}">
                  <a16:creationId xmlns:a16="http://schemas.microsoft.com/office/drawing/2014/main" id="{1FB84AEB-01A1-5FF3-F98A-2B09C9EE34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68279" y="3683998"/>
              <a:ext cx="623451" cy="613546"/>
            </a:xfrm>
            <a:prstGeom prst="ellipse">
              <a:avLst/>
            </a:prstGeom>
            <a:gradFill flip="none" rotWithShape="1">
              <a:gsLst>
                <a:gs pos="95808">
                  <a:schemeClr val="bg1">
                    <a:lumMod val="50000"/>
                  </a:schemeClr>
                </a:gs>
                <a:gs pos="0">
                  <a:schemeClr val="tx1"/>
                </a:gs>
                <a:gs pos="0">
                  <a:schemeClr val="tx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Simplon BP Regular" pitchFamily="2" charset="0"/>
              </a:endParaRPr>
            </a:p>
          </p:txBody>
        </p:sp>
        <p:sp>
          <p:nvSpPr>
            <p:cNvPr id="112" name="Oval 32">
              <a:extLst>
                <a:ext uri="{FF2B5EF4-FFF2-40B4-BE49-F238E27FC236}">
                  <a16:creationId xmlns:a16="http://schemas.microsoft.com/office/drawing/2014/main" id="{D63221EA-89DD-0F9F-2C3D-5918BA17BF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9450" y="3726789"/>
              <a:ext cx="541109" cy="532512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28600">
                <a:buClrTx/>
              </a:pPr>
              <a:endParaRPr lang="pt-BR" sz="3600" kern="1200" dirty="0">
                <a:solidFill>
                  <a:srgbClr val="FFFFFF"/>
                </a:solidFill>
                <a:latin typeface="Simplon BP Regular" pitchFamily="2" charset="0"/>
              </a:endParaRPr>
            </a:p>
          </p:txBody>
        </p:sp>
        <p:sp>
          <p:nvSpPr>
            <p:cNvPr id="115" name="CaixaDeTexto 114"/>
            <p:cNvSpPr txBox="1"/>
            <p:nvPr/>
          </p:nvSpPr>
          <p:spPr>
            <a:xfrm>
              <a:off x="3715850" y="1082554"/>
              <a:ext cx="9283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 dirty="0">
                  <a:solidFill>
                    <a:srgbClr val="00D318"/>
                  </a:solidFill>
                  <a:latin typeface="Simplon BP Regular" pitchFamily="2" charset="0"/>
                </a:rPr>
                <a:t>MAI/23</a:t>
              </a:r>
            </a:p>
          </p:txBody>
        </p:sp>
        <p:cxnSp>
          <p:nvCxnSpPr>
            <p:cNvPr id="116" name="Google Shape;689;p39"/>
            <p:cNvCxnSpPr/>
            <p:nvPr/>
          </p:nvCxnSpPr>
          <p:spPr>
            <a:xfrm rot="10800000">
              <a:off x="4196046" y="3205698"/>
              <a:ext cx="0" cy="475826"/>
            </a:xfrm>
            <a:prstGeom prst="straightConnector1">
              <a:avLst/>
            </a:prstGeom>
            <a:noFill/>
            <a:ln w="9525" cap="flat" cmpd="sng">
              <a:solidFill>
                <a:srgbClr val="00D318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2" name="Agrupar 11"/>
            <p:cNvGrpSpPr/>
            <p:nvPr/>
          </p:nvGrpSpPr>
          <p:grpSpPr>
            <a:xfrm>
              <a:off x="4409285" y="3677003"/>
              <a:ext cx="2127600" cy="3021145"/>
              <a:chOff x="3627910" y="3649707"/>
              <a:chExt cx="2127600" cy="3021145"/>
            </a:xfrm>
          </p:grpSpPr>
          <p:grpSp>
            <p:nvGrpSpPr>
              <p:cNvPr id="162" name="banner3">
                <a:extLst>
                  <a:ext uri="{FF2B5EF4-FFF2-40B4-BE49-F238E27FC236}">
                    <a16:creationId xmlns:a16="http://schemas.microsoft.com/office/drawing/2014/main" id="{9743DC7B-89E9-2413-CF74-DDA43C61EDC4}"/>
                  </a:ext>
                </a:extLst>
              </p:cNvPr>
              <p:cNvGrpSpPr/>
              <p:nvPr/>
            </p:nvGrpSpPr>
            <p:grpSpPr>
              <a:xfrm>
                <a:off x="3627910" y="5050852"/>
                <a:ext cx="2127600" cy="1620000"/>
                <a:chOff x="6316737" y="9249800"/>
                <a:chExt cx="4422466" cy="3240000"/>
              </a:xfrm>
            </p:grpSpPr>
            <p:sp>
              <p:nvSpPr>
                <p:cNvPr id="120" name="Retângulo Arredondado 119">
                  <a:extLst>
                    <a:ext uri="{FF2B5EF4-FFF2-40B4-BE49-F238E27FC236}">
                      <a16:creationId xmlns:a16="http://schemas.microsoft.com/office/drawing/2014/main" id="{4E514BE7-009F-D806-8D83-C56E59D5B4FD}"/>
                    </a:ext>
                  </a:extLst>
                </p:cNvPr>
                <p:cNvSpPr/>
                <p:nvPr/>
              </p:nvSpPr>
              <p:spPr>
                <a:xfrm>
                  <a:off x="6316737" y="9249800"/>
                  <a:ext cx="4422466" cy="3240000"/>
                </a:xfrm>
                <a:prstGeom prst="roundRect">
                  <a:avLst>
                    <a:gd name="adj" fmla="val 11023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r>
                    <a:rPr lang="pt-BR" sz="900" kern="1200" dirty="0">
                      <a:solidFill>
                        <a:srgbClr val="FFFFFF"/>
                      </a:solidFill>
                      <a:latin typeface="Simplon BP Regular" pitchFamily="2" charset="0"/>
                    </a:rPr>
                    <a:t>,91</a:t>
                  </a:r>
                </a:p>
              </p:txBody>
            </p:sp>
            <p:sp>
              <p:nvSpPr>
                <p:cNvPr id="140" name="Retângulo Arredondado 139">
                  <a:extLst>
                    <a:ext uri="{FF2B5EF4-FFF2-40B4-BE49-F238E27FC236}">
                      <a16:creationId xmlns:a16="http://schemas.microsoft.com/office/drawing/2014/main" id="{62830D4A-CF20-5A2E-797E-9C65EA910FAD}"/>
                    </a:ext>
                  </a:extLst>
                </p:cNvPr>
                <p:cNvSpPr/>
                <p:nvPr/>
              </p:nvSpPr>
              <p:spPr>
                <a:xfrm>
                  <a:off x="6573033" y="9422128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14/06/2023</a:t>
                  </a:r>
                </a:p>
              </p:txBody>
            </p:sp>
            <p:sp>
              <p:nvSpPr>
                <p:cNvPr id="154" name="CaixaDeTexto 153">
                  <a:extLst>
                    <a:ext uri="{FF2B5EF4-FFF2-40B4-BE49-F238E27FC236}">
                      <a16:creationId xmlns:a16="http://schemas.microsoft.com/office/drawing/2014/main" id="{E3FFAC50-2958-58F1-6576-E7E0D929F0C8}"/>
                    </a:ext>
                  </a:extLst>
                </p:cNvPr>
                <p:cNvSpPr txBox="1"/>
                <p:nvPr/>
              </p:nvSpPr>
              <p:spPr>
                <a:xfrm>
                  <a:off x="6587669" y="10076058"/>
                  <a:ext cx="3844398" cy="2185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2ª Reunião  Ordinária (RO)</a:t>
                  </a:r>
                </a:p>
                <a:p>
                  <a:pPr defTabSz="228600">
                    <a:buClrTx/>
                  </a:pPr>
                  <a:endParaRPr lang="pt-BR" sz="500" b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endParaRPr>
                </a:p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Principais temas:  (i) Roubo de Cabos ,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) Índices de Satisfação (nota do site consumidor.org).</a:t>
                  </a:r>
                </a:p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 </a:t>
                  </a:r>
                  <a:endParaRPr lang="pt-BR" sz="900" b="1" i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ea typeface="+mn-ea"/>
                    <a:cs typeface="Poppins Light" pitchFamily="2" charset="77"/>
                  </a:endParaRPr>
                </a:p>
              </p:txBody>
            </p:sp>
          </p:grpSp>
          <p:sp>
            <p:nvSpPr>
              <p:cNvPr id="170" name="CaixaDeTexto 169"/>
              <p:cNvSpPr txBox="1"/>
              <p:nvPr/>
            </p:nvSpPr>
            <p:spPr>
              <a:xfrm>
                <a:off x="4211806" y="4746557"/>
                <a:ext cx="9283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JUN/23</a:t>
                </a:r>
              </a:p>
            </p:txBody>
          </p:sp>
          <p:sp>
            <p:nvSpPr>
              <p:cNvPr id="181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64235" y="3649707"/>
                <a:ext cx="623451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182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5406" y="3692498"/>
                <a:ext cx="541109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cxnSp>
            <p:nvCxnSpPr>
              <p:cNvPr id="206" name="Google Shape;685;p39"/>
              <p:cNvCxnSpPr/>
              <p:nvPr/>
            </p:nvCxnSpPr>
            <p:spPr>
              <a:xfrm>
                <a:off x="4675960" y="4249539"/>
                <a:ext cx="0" cy="47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pic>
            <p:nvPicPr>
              <p:cNvPr id="122" name="Gráfico 41">
                <a:extLst>
                  <a:ext uri="{FF2B5EF4-FFF2-40B4-BE49-F238E27FC236}">
                    <a16:creationId xmlns:a16="http://schemas.microsoft.com/office/drawing/2014/main" id="{990D4BFA-9C0F-C28D-B8A0-FB99F2CF3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4525283" y="3796606"/>
                <a:ext cx="301354" cy="296566"/>
              </a:xfrm>
              <a:prstGeom prst="rect">
                <a:avLst/>
              </a:prstGeom>
            </p:spPr>
          </p:pic>
        </p:grpSp>
        <p:grpSp>
          <p:nvGrpSpPr>
            <p:cNvPr id="14" name="Agrupar 13"/>
            <p:cNvGrpSpPr/>
            <p:nvPr/>
          </p:nvGrpSpPr>
          <p:grpSpPr>
            <a:xfrm>
              <a:off x="9499557" y="3690651"/>
              <a:ext cx="2127600" cy="3004745"/>
              <a:chOff x="8739787" y="3690651"/>
              <a:chExt cx="2127600" cy="3004745"/>
            </a:xfrm>
          </p:grpSpPr>
          <p:sp>
            <p:nvSpPr>
              <p:cNvPr id="175" name="CaixaDeTexto 174"/>
              <p:cNvSpPr txBox="1"/>
              <p:nvPr/>
            </p:nvSpPr>
            <p:spPr>
              <a:xfrm>
                <a:off x="9353549" y="4787501"/>
                <a:ext cx="9066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b="1" dirty="0">
                    <a:solidFill>
                      <a:srgbClr val="00D318"/>
                    </a:solidFill>
                    <a:latin typeface="Simplon BP Regular" pitchFamily="2" charset="0"/>
                  </a:rPr>
                  <a:t>DEZ/23</a:t>
                </a:r>
              </a:p>
            </p:txBody>
          </p:sp>
          <p:sp>
            <p:nvSpPr>
              <p:cNvPr id="193" name="Oval 31">
                <a:extLst>
                  <a:ext uri="{FF2B5EF4-FFF2-40B4-BE49-F238E27FC236}">
                    <a16:creationId xmlns:a16="http://schemas.microsoft.com/office/drawing/2014/main" id="{1FB84AEB-01A1-5FF3-F98A-2B09C9EE34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502426" y="3690651"/>
                <a:ext cx="608926" cy="613546"/>
              </a:xfrm>
              <a:prstGeom prst="ellipse">
                <a:avLst/>
              </a:prstGeom>
              <a:gradFill flip="none" rotWithShape="1">
                <a:gsLst>
                  <a:gs pos="95808">
                    <a:schemeClr val="bg1">
                      <a:lumMod val="50000"/>
                    </a:schemeClr>
                  </a:gs>
                  <a:gs pos="0">
                    <a:schemeClr val="tx1"/>
                  </a:gs>
                  <a:gs pos="0">
                    <a:schemeClr val="tx1">
                      <a:lumMod val="7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sp>
            <p:nvSpPr>
              <p:cNvPr id="194" name="Oval 32">
                <a:extLst>
                  <a:ext uri="{FF2B5EF4-FFF2-40B4-BE49-F238E27FC236}">
                    <a16:creationId xmlns:a16="http://schemas.microsoft.com/office/drawing/2014/main" id="{D63221EA-89DD-0F9F-2C3D-5918BA17B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542638" y="3733442"/>
                <a:ext cx="528502" cy="532512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28600">
                  <a:buClrTx/>
                </a:pPr>
                <a:endParaRPr lang="pt-BR" sz="3600" kern="1200" dirty="0">
                  <a:solidFill>
                    <a:srgbClr val="FFFFFF"/>
                  </a:solidFill>
                  <a:latin typeface="Simplon BP Regular" pitchFamily="2" charset="0"/>
                </a:endParaRPr>
              </a:p>
            </p:txBody>
          </p:sp>
          <p:cxnSp>
            <p:nvCxnSpPr>
              <p:cNvPr id="208" name="Google Shape;685;p39"/>
              <p:cNvCxnSpPr/>
              <p:nvPr/>
            </p:nvCxnSpPr>
            <p:spPr>
              <a:xfrm>
                <a:off x="9806889" y="4304784"/>
                <a:ext cx="0" cy="47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D318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04" name="Freeform 73"/>
              <p:cNvSpPr>
                <a:spLocks noEditPoints="1"/>
              </p:cNvSpPr>
              <p:nvPr/>
            </p:nvSpPr>
            <p:spPr bwMode="auto">
              <a:xfrm>
                <a:off x="9688479" y="3826866"/>
                <a:ext cx="236820" cy="296566"/>
              </a:xfrm>
              <a:custGeom>
                <a:avLst/>
                <a:gdLst>
                  <a:gd name="T0" fmla="*/ 36 w 176"/>
                  <a:gd name="T1" fmla="*/ 48 h 176"/>
                  <a:gd name="T2" fmla="*/ 84 w 176"/>
                  <a:gd name="T3" fmla="*/ 48 h 176"/>
                  <a:gd name="T4" fmla="*/ 88 w 176"/>
                  <a:gd name="T5" fmla="*/ 44 h 176"/>
                  <a:gd name="T6" fmla="*/ 84 w 176"/>
                  <a:gd name="T7" fmla="*/ 40 h 176"/>
                  <a:gd name="T8" fmla="*/ 36 w 176"/>
                  <a:gd name="T9" fmla="*/ 40 h 176"/>
                  <a:gd name="T10" fmla="*/ 32 w 176"/>
                  <a:gd name="T11" fmla="*/ 44 h 176"/>
                  <a:gd name="T12" fmla="*/ 36 w 176"/>
                  <a:gd name="T13" fmla="*/ 48 h 176"/>
                  <a:gd name="T14" fmla="*/ 36 w 176"/>
                  <a:gd name="T15" fmla="*/ 72 h 176"/>
                  <a:gd name="T16" fmla="*/ 140 w 176"/>
                  <a:gd name="T17" fmla="*/ 72 h 176"/>
                  <a:gd name="T18" fmla="*/ 144 w 176"/>
                  <a:gd name="T19" fmla="*/ 68 h 176"/>
                  <a:gd name="T20" fmla="*/ 140 w 176"/>
                  <a:gd name="T21" fmla="*/ 64 h 176"/>
                  <a:gd name="T22" fmla="*/ 36 w 176"/>
                  <a:gd name="T23" fmla="*/ 64 h 176"/>
                  <a:gd name="T24" fmla="*/ 32 w 176"/>
                  <a:gd name="T25" fmla="*/ 68 h 176"/>
                  <a:gd name="T26" fmla="*/ 36 w 176"/>
                  <a:gd name="T27" fmla="*/ 72 h 176"/>
                  <a:gd name="T28" fmla="*/ 168 w 176"/>
                  <a:gd name="T29" fmla="*/ 0 h 176"/>
                  <a:gd name="T30" fmla="*/ 8 w 176"/>
                  <a:gd name="T31" fmla="*/ 0 h 176"/>
                  <a:gd name="T32" fmla="*/ 0 w 176"/>
                  <a:gd name="T33" fmla="*/ 8 h 176"/>
                  <a:gd name="T34" fmla="*/ 0 w 176"/>
                  <a:gd name="T35" fmla="*/ 136 h 176"/>
                  <a:gd name="T36" fmla="*/ 40 w 176"/>
                  <a:gd name="T37" fmla="*/ 176 h 176"/>
                  <a:gd name="T38" fmla="*/ 168 w 176"/>
                  <a:gd name="T39" fmla="*/ 176 h 176"/>
                  <a:gd name="T40" fmla="*/ 176 w 176"/>
                  <a:gd name="T41" fmla="*/ 168 h 176"/>
                  <a:gd name="T42" fmla="*/ 176 w 176"/>
                  <a:gd name="T43" fmla="*/ 8 h 176"/>
                  <a:gd name="T44" fmla="*/ 168 w 176"/>
                  <a:gd name="T45" fmla="*/ 0 h 176"/>
                  <a:gd name="T46" fmla="*/ 40 w 176"/>
                  <a:gd name="T47" fmla="*/ 164 h 176"/>
                  <a:gd name="T48" fmla="*/ 12 w 176"/>
                  <a:gd name="T49" fmla="*/ 136 h 176"/>
                  <a:gd name="T50" fmla="*/ 40 w 176"/>
                  <a:gd name="T51" fmla="*/ 136 h 176"/>
                  <a:gd name="T52" fmla="*/ 40 w 176"/>
                  <a:gd name="T53" fmla="*/ 164 h 176"/>
                  <a:gd name="T54" fmla="*/ 168 w 176"/>
                  <a:gd name="T55" fmla="*/ 168 h 176"/>
                  <a:gd name="T56" fmla="*/ 48 w 176"/>
                  <a:gd name="T57" fmla="*/ 168 h 176"/>
                  <a:gd name="T58" fmla="*/ 48 w 176"/>
                  <a:gd name="T59" fmla="*/ 132 h 176"/>
                  <a:gd name="T60" fmla="*/ 44 w 176"/>
                  <a:gd name="T61" fmla="*/ 128 h 176"/>
                  <a:gd name="T62" fmla="*/ 8 w 176"/>
                  <a:gd name="T63" fmla="*/ 128 h 176"/>
                  <a:gd name="T64" fmla="*/ 8 w 176"/>
                  <a:gd name="T65" fmla="*/ 8 h 176"/>
                  <a:gd name="T66" fmla="*/ 168 w 176"/>
                  <a:gd name="T67" fmla="*/ 8 h 176"/>
                  <a:gd name="T68" fmla="*/ 168 w 176"/>
                  <a:gd name="T69" fmla="*/ 168 h 176"/>
                  <a:gd name="T70" fmla="*/ 36 w 176"/>
                  <a:gd name="T71" fmla="*/ 96 h 176"/>
                  <a:gd name="T72" fmla="*/ 116 w 176"/>
                  <a:gd name="T73" fmla="*/ 96 h 176"/>
                  <a:gd name="T74" fmla="*/ 120 w 176"/>
                  <a:gd name="T75" fmla="*/ 92 h 176"/>
                  <a:gd name="T76" fmla="*/ 116 w 176"/>
                  <a:gd name="T77" fmla="*/ 88 h 176"/>
                  <a:gd name="T78" fmla="*/ 36 w 176"/>
                  <a:gd name="T79" fmla="*/ 88 h 176"/>
                  <a:gd name="T80" fmla="*/ 32 w 176"/>
                  <a:gd name="T81" fmla="*/ 92 h 176"/>
                  <a:gd name="T82" fmla="*/ 36 w 176"/>
                  <a:gd name="T83" fmla="*/ 9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6" h="176">
                    <a:moveTo>
                      <a:pt x="36" y="48"/>
                    </a:moveTo>
                    <a:cubicBezTo>
                      <a:pt x="84" y="48"/>
                      <a:pt x="84" y="48"/>
                      <a:pt x="84" y="48"/>
                    </a:cubicBezTo>
                    <a:cubicBezTo>
                      <a:pt x="86" y="48"/>
                      <a:pt x="88" y="46"/>
                      <a:pt x="88" y="44"/>
                    </a:cubicBezTo>
                    <a:cubicBezTo>
                      <a:pt x="88" y="42"/>
                      <a:pt x="86" y="40"/>
                      <a:pt x="84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4" y="40"/>
                      <a:pt x="32" y="42"/>
                      <a:pt x="32" y="44"/>
                    </a:cubicBezTo>
                    <a:cubicBezTo>
                      <a:pt x="32" y="46"/>
                      <a:pt x="34" y="48"/>
                      <a:pt x="36" y="48"/>
                    </a:cubicBezTo>
                    <a:moveTo>
                      <a:pt x="36" y="72"/>
                    </a:moveTo>
                    <a:cubicBezTo>
                      <a:pt x="140" y="72"/>
                      <a:pt x="140" y="72"/>
                      <a:pt x="140" y="72"/>
                    </a:cubicBezTo>
                    <a:cubicBezTo>
                      <a:pt x="142" y="72"/>
                      <a:pt x="144" y="70"/>
                      <a:pt x="144" y="68"/>
                    </a:cubicBezTo>
                    <a:cubicBezTo>
                      <a:pt x="144" y="66"/>
                      <a:pt x="142" y="64"/>
                      <a:pt x="140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4" y="64"/>
                      <a:pt x="32" y="66"/>
                      <a:pt x="32" y="68"/>
                    </a:cubicBezTo>
                    <a:cubicBezTo>
                      <a:pt x="32" y="70"/>
                      <a:pt x="34" y="72"/>
                      <a:pt x="36" y="72"/>
                    </a:cubicBezTo>
                    <a:moveTo>
                      <a:pt x="16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40" y="176"/>
                      <a:pt x="40" y="176"/>
                      <a:pt x="40" y="176"/>
                    </a:cubicBez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72" y="176"/>
                      <a:pt x="176" y="172"/>
                      <a:pt x="176" y="168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6" y="4"/>
                      <a:pt x="172" y="0"/>
                      <a:pt x="168" y="0"/>
                    </a:cubicBezTo>
                    <a:moveTo>
                      <a:pt x="40" y="164"/>
                    </a:moveTo>
                    <a:cubicBezTo>
                      <a:pt x="12" y="136"/>
                      <a:pt x="12" y="136"/>
                      <a:pt x="12" y="136"/>
                    </a:cubicBezTo>
                    <a:cubicBezTo>
                      <a:pt x="40" y="136"/>
                      <a:pt x="40" y="136"/>
                      <a:pt x="40" y="136"/>
                    </a:cubicBezTo>
                    <a:lnTo>
                      <a:pt x="40" y="164"/>
                    </a:lnTo>
                    <a:close/>
                    <a:moveTo>
                      <a:pt x="168" y="168"/>
                    </a:moveTo>
                    <a:cubicBezTo>
                      <a:pt x="48" y="168"/>
                      <a:pt x="48" y="168"/>
                      <a:pt x="48" y="168"/>
                    </a:cubicBezTo>
                    <a:cubicBezTo>
                      <a:pt x="48" y="132"/>
                      <a:pt x="48" y="132"/>
                      <a:pt x="48" y="132"/>
                    </a:cubicBezTo>
                    <a:cubicBezTo>
                      <a:pt x="48" y="130"/>
                      <a:pt x="46" y="128"/>
                      <a:pt x="44" y="128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68"/>
                    </a:lnTo>
                    <a:close/>
                    <a:moveTo>
                      <a:pt x="36" y="96"/>
                    </a:moveTo>
                    <a:cubicBezTo>
                      <a:pt x="116" y="96"/>
                      <a:pt x="116" y="96"/>
                      <a:pt x="116" y="96"/>
                    </a:cubicBezTo>
                    <a:cubicBezTo>
                      <a:pt x="118" y="96"/>
                      <a:pt x="120" y="94"/>
                      <a:pt x="120" y="92"/>
                    </a:cubicBezTo>
                    <a:cubicBezTo>
                      <a:pt x="120" y="90"/>
                      <a:pt x="118" y="88"/>
                      <a:pt x="116" y="88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4" y="88"/>
                      <a:pt x="32" y="90"/>
                      <a:pt x="32" y="92"/>
                    </a:cubicBezTo>
                    <a:cubicBezTo>
                      <a:pt x="32" y="94"/>
                      <a:pt x="34" y="96"/>
                      <a:pt x="36" y="9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implon BP Regular" pitchFamily="2" charset="0"/>
                </a:endParaRPr>
              </a:p>
            </p:txBody>
          </p:sp>
          <p:grpSp>
            <p:nvGrpSpPr>
              <p:cNvPr id="123" name="banner5">
                <a:extLst>
                  <a:ext uri="{FF2B5EF4-FFF2-40B4-BE49-F238E27FC236}">
                    <a16:creationId xmlns:a16="http://schemas.microsoft.com/office/drawing/2014/main" id="{67AB8AA8-950B-6E9D-4A79-B5A5504B0B67}"/>
                  </a:ext>
                </a:extLst>
              </p:cNvPr>
              <p:cNvGrpSpPr/>
              <p:nvPr/>
            </p:nvGrpSpPr>
            <p:grpSpPr>
              <a:xfrm>
                <a:off x="8739787" y="5075396"/>
                <a:ext cx="2127600" cy="1620000"/>
                <a:chOff x="11443688" y="9249800"/>
                <a:chExt cx="4422466" cy="3240000"/>
              </a:xfrm>
            </p:grpSpPr>
            <p:sp>
              <p:nvSpPr>
                <p:cNvPr id="124" name="Retângulo Arredondado 123">
                  <a:extLst>
                    <a:ext uri="{FF2B5EF4-FFF2-40B4-BE49-F238E27FC236}">
                      <a16:creationId xmlns:a16="http://schemas.microsoft.com/office/drawing/2014/main" id="{B9204AF4-E1D9-AA0B-B25E-4A69BB0D73BC}"/>
                    </a:ext>
                  </a:extLst>
                </p:cNvPr>
                <p:cNvSpPr/>
                <p:nvPr/>
              </p:nvSpPr>
              <p:spPr>
                <a:xfrm>
                  <a:off x="11443688" y="9249800"/>
                  <a:ext cx="4422466" cy="3240000"/>
                </a:xfrm>
                <a:prstGeom prst="roundRect">
                  <a:avLst>
                    <a:gd name="adj" fmla="val 10458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762000" dist="2540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228600">
                    <a:buClrTx/>
                  </a:pPr>
                  <a:endParaRPr lang="pt-BR" sz="900" kern="1200">
                    <a:solidFill>
                      <a:srgbClr val="FFFFFF"/>
                    </a:solidFill>
                    <a:latin typeface="Simplon BP Regular" pitchFamily="2" charset="0"/>
                  </a:endParaRPr>
                </a:p>
              </p:txBody>
            </p:sp>
            <p:sp>
              <p:nvSpPr>
                <p:cNvPr id="125" name="Retângulo Arredondado 124">
                  <a:extLst>
                    <a:ext uri="{FF2B5EF4-FFF2-40B4-BE49-F238E27FC236}">
                      <a16:creationId xmlns:a16="http://schemas.microsoft.com/office/drawing/2014/main" id="{6C7442D1-3265-139A-EBC3-C1D335C35A6F}"/>
                    </a:ext>
                  </a:extLst>
                </p:cNvPr>
                <p:cNvSpPr/>
                <p:nvPr/>
              </p:nvSpPr>
              <p:spPr>
                <a:xfrm>
                  <a:off x="11739584" y="9422128"/>
                  <a:ext cx="3844399" cy="470237"/>
                </a:xfrm>
                <a:prstGeom prst="roundRect">
                  <a:avLst>
                    <a:gd name="adj" fmla="val 3539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01600" dist="38100" dir="13500000">
                    <a:prstClr val="black">
                      <a:alpha val="3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rIns="18000" rtlCol="0" anchor="ctr"/>
                <a:lstStyle/>
                <a:p>
                  <a:pPr algn="ctr"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implon BP Regular" pitchFamily="2" charset="0"/>
                      <a:cs typeface="Poppins" pitchFamily="2" charset="77"/>
                    </a:rPr>
                    <a:t>19/12/2023</a:t>
                  </a:r>
                </a:p>
              </p:txBody>
            </p:sp>
            <p:sp>
              <p:nvSpPr>
                <p:cNvPr id="126" name="CaixaDeTexto 125">
                  <a:extLst>
                    <a:ext uri="{FF2B5EF4-FFF2-40B4-BE49-F238E27FC236}">
                      <a16:creationId xmlns:a16="http://schemas.microsoft.com/office/drawing/2014/main" id="{0BEB9C8E-1CEB-3D0B-CF14-330173F9E49A}"/>
                    </a:ext>
                  </a:extLst>
                </p:cNvPr>
                <p:cNvSpPr txBox="1"/>
                <p:nvPr/>
              </p:nvSpPr>
              <p:spPr>
                <a:xfrm>
                  <a:off x="11739582" y="10076058"/>
                  <a:ext cx="3844398" cy="2185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228600">
                    <a:buClrTx/>
                  </a:pPr>
                  <a:r>
                    <a:rPr lang="pt-BR" sz="1000" b="1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cs typeface="Poppins Light" pitchFamily="2" charset="77"/>
                    </a:rPr>
                    <a:t>Reunião com a ANATEL para alinhamento de:</a:t>
                  </a:r>
                </a:p>
                <a:p>
                  <a:pPr defTabSz="228600">
                    <a:buClrTx/>
                  </a:pPr>
                  <a:endParaRPr lang="pt-BR" sz="500" b="1" kern="12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Simplon BP Regular" pitchFamily="2" charset="0"/>
                    <a:cs typeface="Poppins Light" pitchFamily="2" charset="77"/>
                  </a:endParaRPr>
                </a:p>
                <a:p>
                  <a:pPr defTabSz="228600">
                    <a:buClrTx/>
                  </a:pP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(i) Evento Integrado da Semana do Consumidor,  (</a:t>
                  </a:r>
                  <a:r>
                    <a:rPr lang="pt-BR" sz="1000" kern="120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ii</a:t>
                  </a:r>
                  <a:r>
                    <a:rPr lang="pt-BR" sz="1000" kern="120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Simplon BP Regular" pitchFamily="2" charset="0"/>
                      <a:ea typeface="+mn-ea"/>
                      <a:cs typeface="Poppins Light" pitchFamily="2" charset="77"/>
                    </a:rPr>
                    <a:t>) 1ª Reunião Ordinária (RO) de 2024.</a:t>
                  </a:r>
                </a:p>
              </p:txBody>
            </p:sp>
          </p:grpSp>
        </p:grpSp>
        <p:sp>
          <p:nvSpPr>
            <p:cNvPr id="132" name="Wish list"/>
            <p:cNvSpPr>
              <a:spLocks noEditPoints="1"/>
            </p:cNvSpPr>
            <p:nvPr/>
          </p:nvSpPr>
          <p:spPr bwMode="auto">
            <a:xfrm>
              <a:off x="4047066" y="3845502"/>
              <a:ext cx="301354" cy="296566"/>
            </a:xfrm>
            <a:custGeom>
              <a:avLst/>
              <a:gdLst>
                <a:gd name="T0" fmla="*/ 220 w 256"/>
                <a:gd name="T1" fmla="*/ 212 h 256"/>
                <a:gd name="T2" fmla="*/ 199 w 256"/>
                <a:gd name="T3" fmla="*/ 0 h 256"/>
                <a:gd name="T4" fmla="*/ 0 w 256"/>
                <a:gd name="T5" fmla="*/ 21 h 256"/>
                <a:gd name="T6" fmla="*/ 4 w 256"/>
                <a:gd name="T7" fmla="*/ 40 h 256"/>
                <a:gd name="T8" fmla="*/ 34 w 256"/>
                <a:gd name="T9" fmla="*/ 235 h 256"/>
                <a:gd name="T10" fmla="*/ 235 w 256"/>
                <a:gd name="T11" fmla="*/ 256 h 256"/>
                <a:gd name="T12" fmla="*/ 256 w 256"/>
                <a:gd name="T13" fmla="*/ 216 h 256"/>
                <a:gd name="T14" fmla="*/ 34 w 256"/>
                <a:gd name="T15" fmla="*/ 32 h 256"/>
                <a:gd name="T16" fmla="*/ 8 w 256"/>
                <a:gd name="T17" fmla="*/ 21 h 256"/>
                <a:gd name="T18" fmla="*/ 34 w 256"/>
                <a:gd name="T19" fmla="*/ 21 h 256"/>
                <a:gd name="T20" fmla="*/ 68 w 256"/>
                <a:gd name="T21" fmla="*/ 216 h 256"/>
                <a:gd name="T22" fmla="*/ 55 w 256"/>
                <a:gd name="T23" fmla="*/ 248 h 256"/>
                <a:gd name="T24" fmla="*/ 42 w 256"/>
                <a:gd name="T25" fmla="*/ 21 h 256"/>
                <a:gd name="T26" fmla="*/ 199 w 256"/>
                <a:gd name="T27" fmla="*/ 8 h 256"/>
                <a:gd name="T28" fmla="*/ 212 w 256"/>
                <a:gd name="T29" fmla="*/ 212 h 256"/>
                <a:gd name="T30" fmla="*/ 68 w 256"/>
                <a:gd name="T31" fmla="*/ 216 h 256"/>
                <a:gd name="T32" fmla="*/ 235 w 256"/>
                <a:gd name="T33" fmla="*/ 248 h 256"/>
                <a:gd name="T34" fmla="*/ 76 w 256"/>
                <a:gd name="T35" fmla="*/ 235 h 256"/>
                <a:gd name="T36" fmla="*/ 248 w 256"/>
                <a:gd name="T37" fmla="*/ 220 h 256"/>
                <a:gd name="T38" fmla="*/ 69 w 256"/>
                <a:gd name="T39" fmla="*/ 75 h 256"/>
                <a:gd name="T40" fmla="*/ 75 w 256"/>
                <a:gd name="T41" fmla="*/ 75 h 256"/>
                <a:gd name="T42" fmla="*/ 95 w 256"/>
                <a:gd name="T43" fmla="*/ 49 h 256"/>
                <a:gd name="T44" fmla="*/ 72 w 256"/>
                <a:gd name="T45" fmla="*/ 66 h 256"/>
                <a:gd name="T46" fmla="*/ 57 w 256"/>
                <a:gd name="T47" fmla="*/ 57 h 256"/>
                <a:gd name="T48" fmla="*/ 69 w 256"/>
                <a:gd name="T49" fmla="*/ 75 h 256"/>
                <a:gd name="T50" fmla="*/ 112 w 256"/>
                <a:gd name="T51" fmla="*/ 48 h 256"/>
                <a:gd name="T52" fmla="*/ 192 w 256"/>
                <a:gd name="T53" fmla="*/ 56 h 256"/>
                <a:gd name="T54" fmla="*/ 192 w 256"/>
                <a:gd name="T55" fmla="*/ 72 h 256"/>
                <a:gd name="T56" fmla="*/ 112 w 256"/>
                <a:gd name="T57" fmla="*/ 80 h 256"/>
                <a:gd name="T58" fmla="*/ 192 w 256"/>
                <a:gd name="T59" fmla="*/ 72 h 256"/>
                <a:gd name="T60" fmla="*/ 112 w 256"/>
                <a:gd name="T61" fmla="*/ 96 h 256"/>
                <a:gd name="T62" fmla="*/ 172 w 256"/>
                <a:gd name="T63" fmla="*/ 104 h 256"/>
                <a:gd name="T64" fmla="*/ 75 w 256"/>
                <a:gd name="T65" fmla="*/ 155 h 256"/>
                <a:gd name="T66" fmla="*/ 95 w 256"/>
                <a:gd name="T67" fmla="*/ 129 h 256"/>
                <a:gd name="T68" fmla="*/ 72 w 256"/>
                <a:gd name="T69" fmla="*/ 146 h 256"/>
                <a:gd name="T70" fmla="*/ 57 w 256"/>
                <a:gd name="T71" fmla="*/ 137 h 256"/>
                <a:gd name="T72" fmla="*/ 69 w 256"/>
                <a:gd name="T73" fmla="*/ 155 h 256"/>
                <a:gd name="T74" fmla="*/ 75 w 256"/>
                <a:gd name="T75" fmla="*/ 155 h 256"/>
                <a:gd name="T76" fmla="*/ 112 w 256"/>
                <a:gd name="T77" fmla="*/ 128 h 256"/>
                <a:gd name="T78" fmla="*/ 192 w 256"/>
                <a:gd name="T79" fmla="*/ 136 h 256"/>
                <a:gd name="T80" fmla="*/ 192 w 256"/>
                <a:gd name="T81" fmla="*/ 152 h 256"/>
                <a:gd name="T82" fmla="*/ 112 w 256"/>
                <a:gd name="T83" fmla="*/ 160 h 256"/>
                <a:gd name="T84" fmla="*/ 192 w 256"/>
                <a:gd name="T85" fmla="*/ 152 h 256"/>
                <a:gd name="T86" fmla="*/ 112 w 256"/>
                <a:gd name="T87" fmla="*/ 176 h 256"/>
                <a:gd name="T88" fmla="*/ 172 w 256"/>
                <a:gd name="T89" fmla="*/ 18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6" h="256">
                  <a:moveTo>
                    <a:pt x="252" y="212"/>
                  </a:moveTo>
                  <a:cubicBezTo>
                    <a:pt x="220" y="212"/>
                    <a:pt x="220" y="212"/>
                    <a:pt x="220" y="212"/>
                  </a:cubicBezTo>
                  <a:cubicBezTo>
                    <a:pt x="220" y="21"/>
                    <a:pt x="220" y="21"/>
                    <a:pt x="220" y="21"/>
                  </a:cubicBezTo>
                  <a:cubicBezTo>
                    <a:pt x="220" y="9"/>
                    <a:pt x="211" y="0"/>
                    <a:pt x="19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4" y="247"/>
                    <a:pt x="44" y="256"/>
                    <a:pt x="55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47" y="256"/>
                    <a:pt x="256" y="247"/>
                    <a:pt x="256" y="235"/>
                  </a:cubicBezTo>
                  <a:cubicBezTo>
                    <a:pt x="256" y="216"/>
                    <a:pt x="256" y="216"/>
                    <a:pt x="256" y="216"/>
                  </a:cubicBezTo>
                  <a:cubicBezTo>
                    <a:pt x="256" y="214"/>
                    <a:pt x="254" y="212"/>
                    <a:pt x="252" y="212"/>
                  </a:cubicBezTo>
                  <a:close/>
                  <a:moveTo>
                    <a:pt x="34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lnTo>
                    <a:pt x="34" y="32"/>
                  </a:lnTo>
                  <a:close/>
                  <a:moveTo>
                    <a:pt x="68" y="216"/>
                  </a:moveTo>
                  <a:cubicBezTo>
                    <a:pt x="68" y="235"/>
                    <a:pt x="68" y="235"/>
                    <a:pt x="68" y="235"/>
                  </a:cubicBezTo>
                  <a:cubicBezTo>
                    <a:pt x="68" y="242"/>
                    <a:pt x="62" y="248"/>
                    <a:pt x="55" y="248"/>
                  </a:cubicBezTo>
                  <a:cubicBezTo>
                    <a:pt x="48" y="248"/>
                    <a:pt x="42" y="242"/>
                    <a:pt x="42" y="235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6"/>
                    <a:pt x="40" y="12"/>
                    <a:pt x="37" y="8"/>
                  </a:cubicBezTo>
                  <a:cubicBezTo>
                    <a:pt x="199" y="8"/>
                    <a:pt x="199" y="8"/>
                    <a:pt x="199" y="8"/>
                  </a:cubicBezTo>
                  <a:cubicBezTo>
                    <a:pt x="206" y="8"/>
                    <a:pt x="212" y="14"/>
                    <a:pt x="212" y="21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72" y="212"/>
                    <a:pt x="72" y="212"/>
                    <a:pt x="72" y="212"/>
                  </a:cubicBezTo>
                  <a:cubicBezTo>
                    <a:pt x="70" y="212"/>
                    <a:pt x="68" y="214"/>
                    <a:pt x="68" y="216"/>
                  </a:cubicBezTo>
                  <a:close/>
                  <a:moveTo>
                    <a:pt x="248" y="235"/>
                  </a:moveTo>
                  <a:cubicBezTo>
                    <a:pt x="248" y="242"/>
                    <a:pt x="242" y="248"/>
                    <a:pt x="235" y="248"/>
                  </a:cubicBezTo>
                  <a:cubicBezTo>
                    <a:pt x="72" y="248"/>
                    <a:pt x="72" y="248"/>
                    <a:pt x="72" y="248"/>
                  </a:cubicBezTo>
                  <a:cubicBezTo>
                    <a:pt x="74" y="244"/>
                    <a:pt x="76" y="240"/>
                    <a:pt x="76" y="235"/>
                  </a:cubicBezTo>
                  <a:cubicBezTo>
                    <a:pt x="76" y="220"/>
                    <a:pt x="76" y="220"/>
                    <a:pt x="76" y="220"/>
                  </a:cubicBezTo>
                  <a:cubicBezTo>
                    <a:pt x="248" y="220"/>
                    <a:pt x="248" y="220"/>
                    <a:pt x="248" y="220"/>
                  </a:cubicBezTo>
                  <a:lnTo>
                    <a:pt x="248" y="235"/>
                  </a:lnTo>
                  <a:close/>
                  <a:moveTo>
                    <a:pt x="69" y="75"/>
                  </a:moveTo>
                  <a:cubicBezTo>
                    <a:pt x="70" y="76"/>
                    <a:pt x="71" y="76"/>
                    <a:pt x="72" y="76"/>
                  </a:cubicBezTo>
                  <a:cubicBezTo>
                    <a:pt x="73" y="76"/>
                    <a:pt x="74" y="76"/>
                    <a:pt x="75" y="7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3"/>
                    <a:pt x="96" y="51"/>
                    <a:pt x="95" y="49"/>
                  </a:cubicBezTo>
                  <a:cubicBezTo>
                    <a:pt x="93" y="48"/>
                    <a:pt x="91" y="48"/>
                    <a:pt x="89" y="49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1" y="56"/>
                    <a:pt x="59" y="56"/>
                    <a:pt x="57" y="57"/>
                  </a:cubicBezTo>
                  <a:cubicBezTo>
                    <a:pt x="56" y="59"/>
                    <a:pt x="56" y="61"/>
                    <a:pt x="57" y="63"/>
                  </a:cubicBezTo>
                  <a:lnTo>
                    <a:pt x="69" y="75"/>
                  </a:lnTo>
                  <a:close/>
                  <a:moveTo>
                    <a:pt x="192" y="48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48"/>
                  </a:lnTo>
                  <a:close/>
                  <a:moveTo>
                    <a:pt x="192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2" y="72"/>
                  </a:lnTo>
                  <a:close/>
                  <a:moveTo>
                    <a:pt x="172" y="96"/>
                  </a:moveTo>
                  <a:cubicBezTo>
                    <a:pt x="112" y="96"/>
                    <a:pt x="112" y="96"/>
                    <a:pt x="112" y="9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72" y="104"/>
                    <a:pt x="172" y="104"/>
                    <a:pt x="172" y="104"/>
                  </a:cubicBezTo>
                  <a:lnTo>
                    <a:pt x="172" y="96"/>
                  </a:lnTo>
                  <a:close/>
                  <a:moveTo>
                    <a:pt x="75" y="155"/>
                  </a:moveTo>
                  <a:cubicBezTo>
                    <a:pt x="95" y="135"/>
                    <a:pt x="95" y="135"/>
                    <a:pt x="95" y="135"/>
                  </a:cubicBezTo>
                  <a:cubicBezTo>
                    <a:pt x="96" y="133"/>
                    <a:pt x="96" y="131"/>
                    <a:pt x="95" y="129"/>
                  </a:cubicBezTo>
                  <a:cubicBezTo>
                    <a:pt x="93" y="128"/>
                    <a:pt x="91" y="128"/>
                    <a:pt x="89" y="129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1" y="136"/>
                    <a:pt x="59" y="136"/>
                    <a:pt x="57" y="137"/>
                  </a:cubicBezTo>
                  <a:cubicBezTo>
                    <a:pt x="56" y="139"/>
                    <a:pt x="56" y="141"/>
                    <a:pt x="57" y="143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6"/>
                    <a:pt x="71" y="156"/>
                    <a:pt x="72" y="156"/>
                  </a:cubicBezTo>
                  <a:cubicBezTo>
                    <a:pt x="73" y="156"/>
                    <a:pt x="74" y="156"/>
                    <a:pt x="75" y="155"/>
                  </a:cubicBezTo>
                  <a:close/>
                  <a:moveTo>
                    <a:pt x="192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92" y="136"/>
                    <a:pt x="192" y="136"/>
                    <a:pt x="192" y="136"/>
                  </a:cubicBezTo>
                  <a:lnTo>
                    <a:pt x="192" y="128"/>
                  </a:lnTo>
                  <a:close/>
                  <a:moveTo>
                    <a:pt x="192" y="152"/>
                  </a:moveTo>
                  <a:cubicBezTo>
                    <a:pt x="112" y="152"/>
                    <a:pt x="112" y="152"/>
                    <a:pt x="112" y="152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92" y="160"/>
                    <a:pt x="192" y="160"/>
                    <a:pt x="192" y="160"/>
                  </a:cubicBezTo>
                  <a:lnTo>
                    <a:pt x="192" y="152"/>
                  </a:lnTo>
                  <a:close/>
                  <a:moveTo>
                    <a:pt x="172" y="176"/>
                  </a:moveTo>
                  <a:cubicBezTo>
                    <a:pt x="112" y="176"/>
                    <a:pt x="112" y="176"/>
                    <a:pt x="112" y="17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72" y="184"/>
                    <a:pt x="172" y="184"/>
                    <a:pt x="172" y="184"/>
                  </a:cubicBezTo>
                  <a:lnTo>
                    <a:pt x="172" y="1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ru-RU" sz="1350">
                <a:solidFill>
                  <a:srgbClr val="000000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3" name="Slide Number Placeholder 10"/>
          <p:cNvSpPr txBox="1">
            <a:spLocks/>
          </p:cNvSpPr>
          <p:nvPr/>
        </p:nvSpPr>
        <p:spPr>
          <a:xfrm>
            <a:off x="9006840" y="6657184"/>
            <a:ext cx="3136356" cy="180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Regular"/>
                <a:sym typeface="Arial"/>
              </a:rPr>
              <a:t>Material Confidencial  |  Slide nº </a:t>
            </a:r>
            <a:fld id="{1115FE8E-B0E0-984D-A6F8-8DB859C1C7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Bold"/>
                <a:sym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Simple BP Regular"/>
              <a:ea typeface="+mn-ea"/>
              <a:cs typeface="Simplon BP Bold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005178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 2">
            <a:extLst>
              <a:ext uri="{FF2B5EF4-FFF2-40B4-BE49-F238E27FC236}">
                <a16:creationId xmlns:a16="http://schemas.microsoft.com/office/drawing/2014/main" id="{E8671F93-D07E-25D0-9D7C-B42263031079}"/>
              </a:ext>
            </a:extLst>
          </p:cNvPr>
          <p:cNvSpPr>
            <a:spLocks noChangeAspect="1"/>
          </p:cNvSpPr>
          <p:nvPr/>
        </p:nvSpPr>
        <p:spPr>
          <a:xfrm>
            <a:off x="0" y="16042"/>
            <a:ext cx="6446873" cy="6858000"/>
          </a:xfrm>
          <a:custGeom>
            <a:avLst/>
            <a:gdLst>
              <a:gd name="connsiteX0" fmla="*/ 0 w 6687503"/>
              <a:gd name="connsiteY0" fmla="*/ 0 h 6858000"/>
              <a:gd name="connsiteX1" fmla="*/ 5345858 w 6687503"/>
              <a:gd name="connsiteY1" fmla="*/ 0 h 6858000"/>
              <a:gd name="connsiteX2" fmla="*/ 6100071 w 6687503"/>
              <a:gd name="connsiteY2" fmla="*/ 754213 h 6858000"/>
              <a:gd name="connsiteX3" fmla="*/ 6100071 w 6687503"/>
              <a:gd name="connsiteY3" fmla="*/ 2654952 h 6858000"/>
              <a:gd name="connsiteX4" fmla="*/ 6192792 w 6687503"/>
              <a:gd name="connsiteY4" fmla="*/ 2683734 h 6858000"/>
              <a:gd name="connsiteX5" fmla="*/ 6687503 w 6687503"/>
              <a:gd name="connsiteY5" fmla="*/ 3430080 h 6858000"/>
              <a:gd name="connsiteX6" fmla="*/ 6192792 w 6687503"/>
              <a:gd name="connsiteY6" fmla="*/ 4176426 h 6858000"/>
              <a:gd name="connsiteX7" fmla="*/ 6100071 w 6687503"/>
              <a:gd name="connsiteY7" fmla="*/ 4205209 h 6858000"/>
              <a:gd name="connsiteX8" fmla="*/ 6100071 w 6687503"/>
              <a:gd name="connsiteY8" fmla="*/ 6103787 h 6858000"/>
              <a:gd name="connsiteX9" fmla="*/ 5345858 w 6687503"/>
              <a:gd name="connsiteY9" fmla="*/ 6858000 h 6858000"/>
              <a:gd name="connsiteX10" fmla="*/ 0 w 6687503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87503" h="6858000">
                <a:moveTo>
                  <a:pt x="0" y="0"/>
                </a:moveTo>
                <a:lnTo>
                  <a:pt x="5345858" y="0"/>
                </a:lnTo>
                <a:cubicBezTo>
                  <a:pt x="5762398" y="0"/>
                  <a:pt x="6100071" y="337673"/>
                  <a:pt x="6100071" y="754213"/>
                </a:cubicBezTo>
                <a:lnTo>
                  <a:pt x="6100071" y="2654952"/>
                </a:lnTo>
                <a:lnTo>
                  <a:pt x="6192792" y="2683734"/>
                </a:lnTo>
                <a:cubicBezTo>
                  <a:pt x="6483513" y="2806699"/>
                  <a:pt x="6687503" y="3094567"/>
                  <a:pt x="6687503" y="3430080"/>
                </a:cubicBezTo>
                <a:cubicBezTo>
                  <a:pt x="6687503" y="3765593"/>
                  <a:pt x="6483513" y="4053462"/>
                  <a:pt x="6192792" y="4176426"/>
                </a:cubicBezTo>
                <a:lnTo>
                  <a:pt x="6100071" y="4205209"/>
                </a:lnTo>
                <a:lnTo>
                  <a:pt x="6100071" y="6103787"/>
                </a:lnTo>
                <a:cubicBezTo>
                  <a:pt x="6100071" y="6520327"/>
                  <a:pt x="5762398" y="6858000"/>
                  <a:pt x="5345858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0" dist="190500" dir="2154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DEF1AB9-6359-2049-9F8C-132A57DA1ABE}"/>
              </a:ext>
            </a:extLst>
          </p:cNvPr>
          <p:cNvSpPr txBox="1"/>
          <p:nvPr/>
        </p:nvSpPr>
        <p:spPr>
          <a:xfrm>
            <a:off x="633559" y="2448182"/>
            <a:ext cx="43452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Principais </a:t>
            </a:r>
          </a:p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Assuntos Abordados em 2023</a:t>
            </a:r>
          </a:p>
        </p:txBody>
      </p:sp>
      <p:sp>
        <p:nvSpPr>
          <p:cNvPr id="8" name="Estrela_Esquerda">
            <a:extLst>
              <a:ext uri="{FF2B5EF4-FFF2-40B4-BE49-F238E27FC236}">
                <a16:creationId xmlns:a16="http://schemas.microsoft.com/office/drawing/2014/main" id="{84CEEEF0-7BAB-4442-8771-DDCFD541E930}"/>
              </a:ext>
            </a:extLst>
          </p:cNvPr>
          <p:cNvSpPr>
            <a:spLocks noChangeAspect="1"/>
          </p:cNvSpPr>
          <p:nvPr/>
        </p:nvSpPr>
        <p:spPr>
          <a:xfrm rot="2700000">
            <a:off x="79382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9" name="Estrela_Direita">
            <a:extLst>
              <a:ext uri="{FF2B5EF4-FFF2-40B4-BE49-F238E27FC236}">
                <a16:creationId xmlns:a16="http://schemas.microsoft.com/office/drawing/2014/main" id="{350EDFD9-F5F6-7641-95D5-1E0D9FAD4CCC}"/>
              </a:ext>
            </a:extLst>
          </p:cNvPr>
          <p:cNvSpPr>
            <a:spLocks noChangeAspect="1"/>
          </p:cNvSpPr>
          <p:nvPr/>
        </p:nvSpPr>
        <p:spPr>
          <a:xfrm rot="2700000">
            <a:off x="127015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" name="Estrela_Central">
            <a:extLst>
              <a:ext uri="{FF2B5EF4-FFF2-40B4-BE49-F238E27FC236}">
                <a16:creationId xmlns:a16="http://schemas.microsoft.com/office/drawing/2014/main" id="{705357D6-65E8-3E46-B307-9028F6ED4C91}"/>
              </a:ext>
            </a:extLst>
          </p:cNvPr>
          <p:cNvSpPr/>
          <p:nvPr/>
        </p:nvSpPr>
        <p:spPr>
          <a:xfrm rot="2700000">
            <a:off x="995531" y="4242458"/>
            <a:ext cx="180921" cy="180921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1" name="Retângulo Arredondado 10">
            <a:extLst>
              <a:ext uri="{FF2B5EF4-FFF2-40B4-BE49-F238E27FC236}">
                <a16:creationId xmlns:a16="http://schemas.microsoft.com/office/drawing/2014/main" id="{EA82CD5D-ADFC-1D41-9F3B-41D5AB141843}"/>
              </a:ext>
            </a:extLst>
          </p:cNvPr>
          <p:cNvSpPr/>
          <p:nvPr/>
        </p:nvSpPr>
        <p:spPr>
          <a:xfrm>
            <a:off x="460216" y="2402918"/>
            <a:ext cx="72000" cy="2124000"/>
          </a:xfrm>
          <a:prstGeom prst="roundRect">
            <a:avLst>
              <a:gd name="adj" fmla="val 0"/>
            </a:avLst>
          </a:prstGeom>
          <a:solidFill>
            <a:srgbClr val="00D318"/>
          </a:solidFill>
          <a:ln>
            <a:noFill/>
          </a:ln>
          <a:effectLst>
            <a:outerShdw blurRad="190500" dist="63500" dir="18900000" algn="bl" rotWithShape="0">
              <a:srgbClr val="010912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6" y="125684"/>
            <a:ext cx="9592667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 Oi</a:t>
            </a:r>
            <a:endParaRPr lang="pt-BR" sz="2800" kern="1200" dirty="0">
              <a:solidFill>
                <a:prstClr val="black">
                  <a:lumMod val="75000"/>
                  <a:lumOff val="25000"/>
                </a:prstClr>
              </a:solidFill>
              <a:latin typeface="Montserrat Light" pitchFamily="2" charset="77"/>
              <a:ea typeface="+mn-ea"/>
              <a:cs typeface="+mn-cs"/>
            </a:endParaRPr>
          </a:p>
        </p:txBody>
      </p:sp>
      <p:grpSp>
        <p:nvGrpSpPr>
          <p:cNvPr id="237" name="Agrupar 236"/>
          <p:cNvGrpSpPr/>
          <p:nvPr/>
        </p:nvGrpSpPr>
        <p:grpSpPr>
          <a:xfrm>
            <a:off x="5051497" y="168738"/>
            <a:ext cx="6984686" cy="6612095"/>
            <a:chOff x="5051497" y="136654"/>
            <a:chExt cx="6984686" cy="6612095"/>
          </a:xfrm>
        </p:grpSpPr>
        <p:sp>
          <p:nvSpPr>
            <p:cNvPr id="126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20181861">
              <a:off x="6095049" y="3277224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21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8928160">
              <a:off x="6539947" y="2913511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20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7698257">
              <a:off x="6850019" y="2450448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19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6501912">
              <a:off x="7039391" y="1952038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18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5262228">
              <a:off x="6996167" y="1409787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17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4020933">
              <a:off x="6806145" y="930344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116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3230474">
              <a:off x="6545781" y="566835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FontTx/>
                <a:buNone/>
              </a:pPr>
              <a:endParaRPr lang="pt-BR" sz="1800" kern="1200">
                <a:solidFill>
                  <a:prstClr val="white"/>
                </a:solidFill>
                <a:latin typeface="Montserrat ExtraLight"/>
              </a:endParaRPr>
            </a:p>
          </p:txBody>
        </p:sp>
        <p:sp>
          <p:nvSpPr>
            <p:cNvPr id="65" name="fx1">
              <a:extLst>
                <a:ext uri="{FF2B5EF4-FFF2-40B4-BE49-F238E27FC236}">
                  <a16:creationId xmlns:a16="http://schemas.microsoft.com/office/drawing/2014/main" id="{69546027-87CE-8343-987B-498CCE5DB7A4}"/>
                </a:ext>
              </a:extLst>
            </p:cNvPr>
            <p:cNvSpPr/>
            <p:nvPr/>
          </p:nvSpPr>
          <p:spPr>
            <a:xfrm rot="12434127">
              <a:off x="6190933" y="306009"/>
              <a:ext cx="546610" cy="3235507"/>
            </a:xfrm>
            <a:prstGeom prst="triangle">
              <a:avLst>
                <a:gd name="adj" fmla="val 43066"/>
              </a:avLst>
            </a:prstGeom>
            <a:gradFill>
              <a:gsLst>
                <a:gs pos="67000">
                  <a:schemeClr val="tx1">
                    <a:lumMod val="75000"/>
                    <a:lumOff val="25000"/>
                  </a:schemeClr>
                </a:gs>
                <a:gs pos="41000">
                  <a:schemeClr val="bg1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ExtraLight"/>
                <a:ea typeface="+mn-ea"/>
                <a:cs typeface="+mn-cs"/>
              </a:endParaRPr>
            </a:p>
          </p:txBody>
        </p:sp>
        <p:grpSp>
          <p:nvGrpSpPr>
            <p:cNvPr id="26" name="Agrupar 25"/>
            <p:cNvGrpSpPr/>
            <p:nvPr/>
          </p:nvGrpSpPr>
          <p:grpSpPr>
            <a:xfrm>
              <a:off x="5051497" y="2758839"/>
              <a:ext cx="1279758" cy="1279757"/>
              <a:chOff x="4166186" y="4749232"/>
              <a:chExt cx="1279758" cy="1279757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B6AF6D9-5670-984E-96AF-0CE6F1591D58}"/>
                  </a:ext>
                </a:extLst>
              </p:cNvPr>
              <p:cNvSpPr/>
              <p:nvPr/>
            </p:nvSpPr>
            <p:spPr>
              <a:xfrm>
                <a:off x="4166186" y="4749232"/>
                <a:ext cx="1279758" cy="1279757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>
                <a:outerShdw blurRad="304800" dist="114300" dir="2700000" algn="tl" rotWithShape="0">
                  <a:schemeClr val="bg2">
                    <a:lumMod val="50000"/>
                    <a:alpha val="79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  <p:pic>
            <p:nvPicPr>
              <p:cNvPr id="79" name="Gráfico 18">
                <a:extLst>
                  <a:ext uri="{FF2B5EF4-FFF2-40B4-BE49-F238E27FC236}">
                    <a16:creationId xmlns:a16="http://schemas.microsoft.com/office/drawing/2014/main" id="{B6774DDE-28BD-0A48-AC0A-E383F2164A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biLevel thresh="50000"/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 rot="21304407">
                <a:off x="4439990" y="5023040"/>
                <a:ext cx="732150" cy="732150"/>
              </a:xfrm>
              <a:prstGeom prst="rect">
                <a:avLst/>
              </a:prstGeom>
            </p:spPr>
          </p:pic>
        </p:grpSp>
        <p:grpSp>
          <p:nvGrpSpPr>
            <p:cNvPr id="128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79438" y="230067"/>
              <a:ext cx="684000" cy="684000"/>
              <a:chOff x="6546850" y="2958246"/>
              <a:chExt cx="504000" cy="504000"/>
            </a:xfrm>
          </p:grpSpPr>
          <p:grpSp>
            <p:nvGrpSpPr>
              <p:cNvPr id="130" name="Agrupar 129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32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1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42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969652" y="1354608"/>
              <a:ext cx="684000" cy="684000"/>
              <a:chOff x="6546850" y="2958246"/>
              <a:chExt cx="504000" cy="504000"/>
            </a:xfrm>
          </p:grpSpPr>
          <p:grpSp>
            <p:nvGrpSpPr>
              <p:cNvPr id="144" name="Agrupar 143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46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45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49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14629" y="2281564"/>
              <a:ext cx="684000" cy="684000"/>
              <a:chOff x="6546850" y="2958246"/>
              <a:chExt cx="504000" cy="504000"/>
            </a:xfrm>
          </p:grpSpPr>
          <p:grpSp>
            <p:nvGrpSpPr>
              <p:cNvPr id="151" name="Agrupar 150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53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2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56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55432" y="3363883"/>
              <a:ext cx="684000" cy="684000"/>
              <a:chOff x="6546850" y="2958246"/>
              <a:chExt cx="504000" cy="504000"/>
            </a:xfrm>
          </p:grpSpPr>
          <p:grpSp>
            <p:nvGrpSpPr>
              <p:cNvPr id="158" name="Agrupar 157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60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9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63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219315" y="4430160"/>
              <a:ext cx="684000" cy="684000"/>
              <a:chOff x="6546850" y="2958246"/>
              <a:chExt cx="504000" cy="504000"/>
            </a:xfrm>
          </p:grpSpPr>
          <p:grpSp>
            <p:nvGrpSpPr>
              <p:cNvPr id="165" name="Agrupar 164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67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68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6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70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71393" y="5334722"/>
              <a:ext cx="684000" cy="684000"/>
              <a:chOff x="6546850" y="2958246"/>
              <a:chExt cx="504000" cy="504000"/>
            </a:xfrm>
          </p:grpSpPr>
          <p:grpSp>
            <p:nvGrpSpPr>
              <p:cNvPr id="172" name="Agrupar 171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74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75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3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grpSp>
          <p:nvGrpSpPr>
            <p:cNvPr id="177" name="ic1">
              <a:extLst>
                <a:ext uri="{FF2B5EF4-FFF2-40B4-BE49-F238E27FC236}">
                  <a16:creationId xmlns:a16="http://schemas.microsoft.com/office/drawing/2014/main" id="{371D6225-0165-5543-B703-6B6C3E0B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5406" y="6064749"/>
              <a:ext cx="684000" cy="684000"/>
              <a:chOff x="6546850" y="2958246"/>
              <a:chExt cx="504000" cy="504000"/>
            </a:xfrm>
          </p:grpSpPr>
          <p:grpSp>
            <p:nvGrpSpPr>
              <p:cNvPr id="179" name="Agrupar 178">
                <a:extLst>
                  <a:ext uri="{FF2B5EF4-FFF2-40B4-BE49-F238E27FC236}">
                    <a16:creationId xmlns:a16="http://schemas.microsoft.com/office/drawing/2014/main" id="{36EB8CBD-967F-FD4B-A480-BDB6CEEA93F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46850" y="2958246"/>
                <a:ext cx="504000" cy="504000"/>
                <a:chOff x="7379504" y="964574"/>
                <a:chExt cx="3867513" cy="3785225"/>
              </a:xfrm>
            </p:grpSpPr>
            <p:sp>
              <p:nvSpPr>
                <p:cNvPr id="181" name="Retângulo Arredondado 24">
                  <a:extLst>
                    <a:ext uri="{FF2B5EF4-FFF2-40B4-BE49-F238E27FC236}">
                      <a16:creationId xmlns:a16="http://schemas.microsoft.com/office/drawing/2014/main" id="{39E9D961-BB02-C943-840B-F4FE9CD65E88}"/>
                    </a:ext>
                  </a:extLst>
                </p:cNvPr>
                <p:cNvSpPr/>
                <p:nvPr/>
              </p:nvSpPr>
              <p:spPr>
                <a:xfrm>
                  <a:off x="7379504" y="964574"/>
                  <a:ext cx="3867513" cy="37852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90500" dist="63500" dir="18900000" algn="bl" rotWithShape="0">
                    <a:srgbClr val="010912">
                      <a:alpha val="3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  <p:sp>
              <p:nvSpPr>
                <p:cNvPr id="182" name="Retângulo Arredondado 25">
                  <a:extLst>
                    <a:ext uri="{FF2B5EF4-FFF2-40B4-BE49-F238E27FC236}">
                      <a16:creationId xmlns:a16="http://schemas.microsoft.com/office/drawing/2014/main" id="{0D07CF81-4813-ED44-A78C-DAB522F22B8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547384" y="1091301"/>
                  <a:ext cx="3531758" cy="3531765"/>
                </a:xfrm>
                <a:prstGeom prst="ellipse">
                  <a:avLst/>
                </a:prstGeom>
                <a:gradFill>
                  <a:gsLst>
                    <a:gs pos="0">
                      <a:srgbClr val="00D318"/>
                    </a:gs>
                    <a:gs pos="98000">
                      <a:srgbClr val="64EE67"/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0" name="Oval 28">
                <a:extLst>
                  <a:ext uri="{FF2B5EF4-FFF2-40B4-BE49-F238E27FC236}">
                    <a16:creationId xmlns:a16="http://schemas.microsoft.com/office/drawing/2014/main" id="{85CC9E2B-22A5-2944-BF8C-2DC498905C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2330" y="3043806"/>
                <a:ext cx="333040" cy="33288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63500" dir="5400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</p:grpSp>
        <p:sp>
          <p:nvSpPr>
            <p:cNvPr id="184" name="CaixaDeTexto 183">
              <a:extLst>
                <a:ext uri="{FF2B5EF4-FFF2-40B4-BE49-F238E27FC236}">
                  <a16:creationId xmlns:a16="http://schemas.microsoft.com/office/drawing/2014/main" id="{310DCD74-B24F-CF4E-A57B-5F8A2992E62A}"/>
                </a:ext>
              </a:extLst>
            </p:cNvPr>
            <p:cNvSpPr txBox="1"/>
            <p:nvPr/>
          </p:nvSpPr>
          <p:spPr>
            <a:xfrm>
              <a:off x="8237747" y="743442"/>
              <a:ext cx="2815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ClrTx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Transformação Oi (Nova Oi)</a:t>
              </a:r>
            </a:p>
          </p:txBody>
        </p:sp>
        <p:sp>
          <p:nvSpPr>
            <p:cNvPr id="185" name="CaixaDeTexto 184">
              <a:extLst>
                <a:ext uri="{FF2B5EF4-FFF2-40B4-BE49-F238E27FC236}">
                  <a16:creationId xmlns:a16="http://schemas.microsoft.com/office/drawing/2014/main" id="{98B5812E-E735-704C-A8C9-6EFBD1031843}"/>
                </a:ext>
              </a:extLst>
            </p:cNvPr>
            <p:cNvSpPr txBox="1"/>
            <p:nvPr/>
          </p:nvSpPr>
          <p:spPr>
            <a:xfrm>
              <a:off x="7645958" y="136654"/>
              <a:ext cx="2026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implon BP Regular" pitchFamily="2" charset="0"/>
                  <a:ea typeface="+mn-ea"/>
                  <a:cs typeface="+mn-cs"/>
                </a:rPr>
                <a:t>Política de viagens</a:t>
              </a:r>
            </a:p>
          </p:txBody>
        </p:sp>
        <p:sp>
          <p:nvSpPr>
            <p:cNvPr id="186" name="CaixaDeTexto 185">
              <a:extLst>
                <a:ext uri="{FF2B5EF4-FFF2-40B4-BE49-F238E27FC236}">
                  <a16:creationId xmlns:a16="http://schemas.microsoft.com/office/drawing/2014/main" id="{C02AE2B2-179D-084F-9D87-3066F8C237C7}"/>
                </a:ext>
              </a:extLst>
            </p:cNvPr>
            <p:cNvSpPr txBox="1"/>
            <p:nvPr/>
          </p:nvSpPr>
          <p:spPr>
            <a:xfrm>
              <a:off x="8953748" y="1479836"/>
              <a:ext cx="30027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ClrTx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Planejamento FTTH (Oi Fibra)</a:t>
              </a:r>
            </a:p>
          </p:txBody>
        </p:sp>
        <p:sp>
          <p:nvSpPr>
            <p:cNvPr id="187" name="CaixaDeTexto 186">
              <a:extLst>
                <a:ext uri="{FF2B5EF4-FFF2-40B4-BE49-F238E27FC236}">
                  <a16:creationId xmlns:a16="http://schemas.microsoft.com/office/drawing/2014/main" id="{AFE646EB-D4E6-484F-9021-FE251758A06C}"/>
                </a:ext>
              </a:extLst>
            </p:cNvPr>
            <p:cNvSpPr txBox="1"/>
            <p:nvPr/>
          </p:nvSpPr>
          <p:spPr>
            <a:xfrm>
              <a:off x="9337015" y="2404060"/>
              <a:ext cx="16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ClrTx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Furto de Cabos</a:t>
              </a:r>
            </a:p>
          </p:txBody>
        </p:sp>
        <p:sp>
          <p:nvSpPr>
            <p:cNvPr id="188" name="CaixaDeTexto 187">
              <a:extLst>
                <a:ext uri="{FF2B5EF4-FFF2-40B4-BE49-F238E27FC236}">
                  <a16:creationId xmlns:a16="http://schemas.microsoft.com/office/drawing/2014/main" id="{B893456A-5084-954A-A624-4BEE68F02EB7}"/>
                </a:ext>
              </a:extLst>
            </p:cNvPr>
            <p:cNvSpPr txBox="1"/>
            <p:nvPr/>
          </p:nvSpPr>
          <p:spPr>
            <a:xfrm>
              <a:off x="9313779" y="3556045"/>
              <a:ext cx="2297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ClrTx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Recuperação Judicial</a:t>
              </a:r>
            </a:p>
          </p:txBody>
        </p:sp>
        <p:sp>
          <p:nvSpPr>
            <p:cNvPr id="189" name="CaixaDeTexto 188">
              <a:extLst>
                <a:ext uri="{FF2B5EF4-FFF2-40B4-BE49-F238E27FC236}">
                  <a16:creationId xmlns:a16="http://schemas.microsoft.com/office/drawing/2014/main" id="{BFB3B6ED-620C-E340-8CC4-36F7DB621A2E}"/>
                </a:ext>
              </a:extLst>
            </p:cNvPr>
            <p:cNvSpPr txBox="1"/>
            <p:nvPr/>
          </p:nvSpPr>
          <p:spPr>
            <a:xfrm>
              <a:off x="9160780" y="4642395"/>
              <a:ext cx="1638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Tx/>
                <a:buSzPts val="1200"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Nova Ouvidoria</a:t>
              </a:r>
            </a:p>
          </p:txBody>
        </p:sp>
        <p:sp>
          <p:nvSpPr>
            <p:cNvPr id="190" name="CaixaDeTexto 189">
              <a:extLst>
                <a:ext uri="{FF2B5EF4-FFF2-40B4-BE49-F238E27FC236}">
                  <a16:creationId xmlns:a16="http://schemas.microsoft.com/office/drawing/2014/main" id="{BFB3B6ED-620C-E340-8CC4-36F7DB621A2E}"/>
                </a:ext>
              </a:extLst>
            </p:cNvPr>
            <p:cNvSpPr txBox="1"/>
            <p:nvPr/>
          </p:nvSpPr>
          <p:spPr>
            <a:xfrm>
              <a:off x="8561272" y="5504123"/>
              <a:ext cx="3474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Tx/>
                <a:buSzPts val="1200"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Telemarketing Não me Perturbe</a:t>
              </a:r>
            </a:p>
          </p:txBody>
        </p:sp>
        <p:sp>
          <p:nvSpPr>
            <p:cNvPr id="191" name="CaixaDeTexto 190">
              <a:extLst>
                <a:ext uri="{FF2B5EF4-FFF2-40B4-BE49-F238E27FC236}">
                  <a16:creationId xmlns:a16="http://schemas.microsoft.com/office/drawing/2014/main" id="{BFB3B6ED-620C-E340-8CC4-36F7DB621A2E}"/>
                </a:ext>
              </a:extLst>
            </p:cNvPr>
            <p:cNvSpPr txBox="1"/>
            <p:nvPr/>
          </p:nvSpPr>
          <p:spPr>
            <a:xfrm>
              <a:off x="7575542" y="6366835"/>
              <a:ext cx="3195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Tx/>
                <a:buSzPts val="1200"/>
              </a:pPr>
              <a:r>
                <a:rPr lang="pt-BR" sz="1800" kern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implon BP Regular" pitchFamily="2" charset="0"/>
                  <a:ea typeface="+mn-ea"/>
                  <a:cs typeface="+mn-cs"/>
                </a:rPr>
                <a:t>Reclamações Canais Oi e ODCs</a:t>
              </a:r>
            </a:p>
          </p:txBody>
        </p:sp>
        <p:pic>
          <p:nvPicPr>
            <p:cNvPr id="192" name="Gráfico 29">
              <a:extLst>
                <a:ext uri="{FF2B5EF4-FFF2-40B4-BE49-F238E27FC236}">
                  <a16:creationId xmlns:a16="http://schemas.microsoft.com/office/drawing/2014/main" id="{7EC3B99B-FC6B-CA43-AF2F-61C16BA18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943951" y="391099"/>
              <a:ext cx="342000" cy="342000"/>
            </a:xfrm>
            <a:prstGeom prst="rect">
              <a:avLst/>
            </a:prstGeom>
          </p:spPr>
        </p:pic>
        <p:grpSp>
          <p:nvGrpSpPr>
            <p:cNvPr id="64" name="Agrupar 63"/>
            <p:cNvGrpSpPr/>
            <p:nvPr/>
          </p:nvGrpSpPr>
          <p:grpSpPr>
            <a:xfrm>
              <a:off x="7382572" y="753594"/>
              <a:ext cx="684000" cy="684000"/>
              <a:chOff x="7350488" y="737552"/>
              <a:chExt cx="684000" cy="684000"/>
            </a:xfrm>
          </p:grpSpPr>
          <p:grpSp>
            <p:nvGrpSpPr>
              <p:cNvPr id="135" name="ic1">
                <a:extLst>
                  <a:ext uri="{FF2B5EF4-FFF2-40B4-BE49-F238E27FC236}">
                    <a16:creationId xmlns:a16="http://schemas.microsoft.com/office/drawing/2014/main" id="{371D6225-0165-5543-B703-6B6C3E0B8CB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0488" y="737552"/>
                <a:ext cx="684000" cy="684000"/>
                <a:chOff x="6546850" y="2958246"/>
                <a:chExt cx="504000" cy="504000"/>
              </a:xfrm>
            </p:grpSpPr>
            <p:grpSp>
              <p:nvGrpSpPr>
                <p:cNvPr id="137" name="Agrupar 136">
                  <a:extLst>
                    <a:ext uri="{FF2B5EF4-FFF2-40B4-BE49-F238E27FC236}">
                      <a16:creationId xmlns:a16="http://schemas.microsoft.com/office/drawing/2014/main" id="{36EB8CBD-967F-FD4B-A480-BDB6CEEA93F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546850" y="2958246"/>
                  <a:ext cx="504000" cy="504000"/>
                  <a:chOff x="7379504" y="964574"/>
                  <a:chExt cx="3867513" cy="3785225"/>
                </a:xfrm>
              </p:grpSpPr>
              <p:sp>
                <p:nvSpPr>
                  <p:cNvPr id="139" name="Retângulo Arredondado 24">
                    <a:extLst>
                      <a:ext uri="{FF2B5EF4-FFF2-40B4-BE49-F238E27FC236}">
                        <a16:creationId xmlns:a16="http://schemas.microsoft.com/office/drawing/2014/main" id="{39E9D961-BB02-C943-840B-F4FE9CD65E88}"/>
                      </a:ext>
                    </a:extLst>
                  </p:cNvPr>
                  <p:cNvSpPr/>
                  <p:nvPr/>
                </p:nvSpPr>
                <p:spPr>
                  <a:xfrm>
                    <a:off x="7379504" y="964574"/>
                    <a:ext cx="3867513" cy="378522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D318"/>
                      </a:gs>
                      <a:gs pos="98000">
                        <a:srgbClr val="64EE67"/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190500" dist="63500" dir="18900000" algn="bl" rotWithShape="0">
                      <a:srgbClr val="010912">
                        <a:alpha val="3000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Montserrat ExtraLigh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Retângulo Arredondado 25">
                    <a:extLst>
                      <a:ext uri="{FF2B5EF4-FFF2-40B4-BE49-F238E27FC236}">
                        <a16:creationId xmlns:a16="http://schemas.microsoft.com/office/drawing/2014/main" id="{0D07CF81-4813-ED44-A78C-DAB522F22B8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7547384" y="1091301"/>
                    <a:ext cx="3531758" cy="3531765"/>
                  </a:xfrm>
                  <a:prstGeom prst="ellipse">
                    <a:avLst/>
                  </a:prstGeom>
                  <a:gradFill>
                    <a:gsLst>
                      <a:gs pos="0">
                        <a:srgbClr val="00D318"/>
                      </a:gs>
                      <a:gs pos="98000">
                        <a:srgbClr val="64EE67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Montserrat ExtraLigh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38" name="Oval 28">
                  <a:extLst>
                    <a:ext uri="{FF2B5EF4-FFF2-40B4-BE49-F238E27FC236}">
                      <a16:creationId xmlns:a16="http://schemas.microsoft.com/office/drawing/2014/main" id="{85CC9E2B-22A5-2944-BF8C-2DC498905CF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32330" y="3043806"/>
                  <a:ext cx="333040" cy="33288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127000" dist="63500" dir="5400000" algn="c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Montserrat ExtraLight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8" name="Gráfico 53">
                <a:extLst>
                  <a:ext uri="{FF2B5EF4-FFF2-40B4-BE49-F238E27FC236}">
                    <a16:creationId xmlns:a16="http://schemas.microsoft.com/office/drawing/2014/main" id="{75ADC469-68E9-B644-9E25-13F8BB63A3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biLevel thresh="75000"/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/>
            </p:blipFill>
            <p:spPr>
              <a:xfrm>
                <a:off x="7521309" y="898860"/>
                <a:ext cx="342000" cy="342000"/>
              </a:xfrm>
              <a:prstGeom prst="rect">
                <a:avLst/>
              </a:prstGeom>
            </p:spPr>
          </p:pic>
        </p:grpSp>
        <p:sp>
          <p:nvSpPr>
            <p:cNvPr id="219" name="Microscheme"/>
            <p:cNvSpPr>
              <a:spLocks noEditPoints="1"/>
            </p:cNvSpPr>
            <p:nvPr/>
          </p:nvSpPr>
          <p:spPr bwMode="auto">
            <a:xfrm>
              <a:off x="8155926" y="1535494"/>
              <a:ext cx="313200" cy="313200"/>
            </a:xfrm>
            <a:custGeom>
              <a:avLst/>
              <a:gdLst>
                <a:gd name="T0" fmla="*/ 236 w 256"/>
                <a:gd name="T1" fmla="*/ 52 h 256"/>
                <a:gd name="T2" fmla="*/ 204 w 256"/>
                <a:gd name="T3" fmla="*/ 20 h 256"/>
                <a:gd name="T4" fmla="*/ 196 w 256"/>
                <a:gd name="T5" fmla="*/ 20 h 256"/>
                <a:gd name="T6" fmla="*/ 172 w 256"/>
                <a:gd name="T7" fmla="*/ 0 h 256"/>
                <a:gd name="T8" fmla="*/ 156 w 256"/>
                <a:gd name="T9" fmla="*/ 0 h 256"/>
                <a:gd name="T10" fmla="*/ 132 w 256"/>
                <a:gd name="T11" fmla="*/ 20 h 256"/>
                <a:gd name="T12" fmla="*/ 124 w 256"/>
                <a:gd name="T13" fmla="*/ 20 h 256"/>
                <a:gd name="T14" fmla="*/ 100 w 256"/>
                <a:gd name="T15" fmla="*/ 0 h 256"/>
                <a:gd name="T16" fmla="*/ 84 w 256"/>
                <a:gd name="T17" fmla="*/ 0 h 256"/>
                <a:gd name="T18" fmla="*/ 60 w 256"/>
                <a:gd name="T19" fmla="*/ 20 h 256"/>
                <a:gd name="T20" fmla="*/ 52 w 256"/>
                <a:gd name="T21" fmla="*/ 20 h 256"/>
                <a:gd name="T22" fmla="*/ 20 w 256"/>
                <a:gd name="T23" fmla="*/ 52 h 256"/>
                <a:gd name="T24" fmla="*/ 20 w 256"/>
                <a:gd name="T25" fmla="*/ 60 h 256"/>
                <a:gd name="T26" fmla="*/ 0 w 256"/>
                <a:gd name="T27" fmla="*/ 84 h 256"/>
                <a:gd name="T28" fmla="*/ 0 w 256"/>
                <a:gd name="T29" fmla="*/ 100 h 256"/>
                <a:gd name="T30" fmla="*/ 20 w 256"/>
                <a:gd name="T31" fmla="*/ 124 h 256"/>
                <a:gd name="T32" fmla="*/ 20 w 256"/>
                <a:gd name="T33" fmla="*/ 132 h 256"/>
                <a:gd name="T34" fmla="*/ 0 w 256"/>
                <a:gd name="T35" fmla="*/ 156 h 256"/>
                <a:gd name="T36" fmla="*/ 0 w 256"/>
                <a:gd name="T37" fmla="*/ 172 h 256"/>
                <a:gd name="T38" fmla="*/ 20 w 256"/>
                <a:gd name="T39" fmla="*/ 196 h 256"/>
                <a:gd name="T40" fmla="*/ 20 w 256"/>
                <a:gd name="T41" fmla="*/ 204 h 256"/>
                <a:gd name="T42" fmla="*/ 52 w 256"/>
                <a:gd name="T43" fmla="*/ 236 h 256"/>
                <a:gd name="T44" fmla="*/ 60 w 256"/>
                <a:gd name="T45" fmla="*/ 236 h 256"/>
                <a:gd name="T46" fmla="*/ 84 w 256"/>
                <a:gd name="T47" fmla="*/ 256 h 256"/>
                <a:gd name="T48" fmla="*/ 100 w 256"/>
                <a:gd name="T49" fmla="*/ 256 h 256"/>
                <a:gd name="T50" fmla="*/ 124 w 256"/>
                <a:gd name="T51" fmla="*/ 236 h 256"/>
                <a:gd name="T52" fmla="*/ 132 w 256"/>
                <a:gd name="T53" fmla="*/ 236 h 256"/>
                <a:gd name="T54" fmla="*/ 156 w 256"/>
                <a:gd name="T55" fmla="*/ 256 h 256"/>
                <a:gd name="T56" fmla="*/ 172 w 256"/>
                <a:gd name="T57" fmla="*/ 256 h 256"/>
                <a:gd name="T58" fmla="*/ 196 w 256"/>
                <a:gd name="T59" fmla="*/ 236 h 256"/>
                <a:gd name="T60" fmla="*/ 204 w 256"/>
                <a:gd name="T61" fmla="*/ 236 h 256"/>
                <a:gd name="T62" fmla="*/ 236 w 256"/>
                <a:gd name="T63" fmla="*/ 204 h 256"/>
                <a:gd name="T64" fmla="*/ 236 w 256"/>
                <a:gd name="T65" fmla="*/ 196 h 256"/>
                <a:gd name="T66" fmla="*/ 256 w 256"/>
                <a:gd name="T67" fmla="*/ 172 h 256"/>
                <a:gd name="T68" fmla="*/ 256 w 256"/>
                <a:gd name="T69" fmla="*/ 156 h 256"/>
                <a:gd name="T70" fmla="*/ 236 w 256"/>
                <a:gd name="T71" fmla="*/ 132 h 256"/>
                <a:gd name="T72" fmla="*/ 236 w 256"/>
                <a:gd name="T73" fmla="*/ 124 h 256"/>
                <a:gd name="T74" fmla="*/ 256 w 256"/>
                <a:gd name="T75" fmla="*/ 100 h 256"/>
                <a:gd name="T76" fmla="*/ 256 w 256"/>
                <a:gd name="T77" fmla="*/ 84 h 256"/>
                <a:gd name="T78" fmla="*/ 236 w 256"/>
                <a:gd name="T79" fmla="*/ 60 h 256"/>
                <a:gd name="T80" fmla="*/ 80 w 256"/>
                <a:gd name="T81" fmla="*/ 228 h 256"/>
                <a:gd name="T82" fmla="*/ 164 w 256"/>
                <a:gd name="T83" fmla="*/ 152 h 256"/>
                <a:gd name="T84" fmla="*/ 184 w 256"/>
                <a:gd name="T85" fmla="*/ 128 h 256"/>
                <a:gd name="T86" fmla="*/ 72 w 256"/>
                <a:gd name="T87" fmla="*/ 176 h 256"/>
                <a:gd name="T88" fmla="*/ 28 w 256"/>
                <a:gd name="T89" fmla="*/ 28 h 256"/>
                <a:gd name="T90" fmla="*/ 152 w 256"/>
                <a:gd name="T91" fmla="*/ 104 h 256"/>
                <a:gd name="T92" fmla="*/ 52 w 256"/>
                <a:gd name="T93" fmla="*/ 108 h 256"/>
                <a:gd name="T94" fmla="*/ 152 w 256"/>
                <a:gd name="T95" fmla="*/ 112 h 256"/>
                <a:gd name="T96" fmla="*/ 228 w 256"/>
                <a:gd name="T97" fmla="*/ 28 h 256"/>
                <a:gd name="T98" fmla="*/ 184 w 256"/>
                <a:gd name="T99" fmla="*/ 136 h 256"/>
                <a:gd name="T100" fmla="*/ 172 w 256"/>
                <a:gd name="T101" fmla="*/ 148 h 256"/>
                <a:gd name="T102" fmla="*/ 60 w 256"/>
                <a:gd name="T103" fmla="*/ 10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256">
                  <a:moveTo>
                    <a:pt x="256" y="60"/>
                  </a:moveTo>
                  <a:cubicBezTo>
                    <a:pt x="256" y="52"/>
                    <a:pt x="256" y="52"/>
                    <a:pt x="25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24"/>
                    <a:pt x="236" y="24"/>
                    <a:pt x="236" y="24"/>
                  </a:cubicBezTo>
                  <a:cubicBezTo>
                    <a:pt x="236" y="22"/>
                    <a:pt x="234" y="20"/>
                    <a:pt x="232" y="20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80" y="20"/>
                    <a:pt x="180" y="20"/>
                    <a:pt x="180" y="2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22"/>
                    <a:pt x="20" y="24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08"/>
                    <a:pt x="20" y="108"/>
                    <a:pt x="20" y="10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234"/>
                    <a:pt x="22" y="236"/>
                    <a:pt x="24" y="236"/>
                  </a:cubicBezTo>
                  <a:cubicBezTo>
                    <a:pt x="52" y="236"/>
                    <a:pt x="52" y="236"/>
                    <a:pt x="52" y="236"/>
                  </a:cubicBezTo>
                  <a:cubicBezTo>
                    <a:pt x="52" y="256"/>
                    <a:pt x="52" y="256"/>
                    <a:pt x="52" y="256"/>
                  </a:cubicBezTo>
                  <a:cubicBezTo>
                    <a:pt x="60" y="256"/>
                    <a:pt x="60" y="256"/>
                    <a:pt x="60" y="256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76" y="236"/>
                    <a:pt x="76" y="236"/>
                    <a:pt x="76" y="236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84" y="256"/>
                    <a:pt x="84" y="256"/>
                    <a:pt x="84" y="256"/>
                  </a:cubicBezTo>
                  <a:cubicBezTo>
                    <a:pt x="84" y="236"/>
                    <a:pt x="84" y="236"/>
                    <a:pt x="84" y="236"/>
                  </a:cubicBezTo>
                  <a:cubicBezTo>
                    <a:pt x="100" y="236"/>
                    <a:pt x="100" y="236"/>
                    <a:pt x="100" y="236"/>
                  </a:cubicBezTo>
                  <a:cubicBezTo>
                    <a:pt x="100" y="256"/>
                    <a:pt x="100" y="256"/>
                    <a:pt x="100" y="256"/>
                  </a:cubicBezTo>
                  <a:cubicBezTo>
                    <a:pt x="108" y="256"/>
                    <a:pt x="108" y="256"/>
                    <a:pt x="108" y="256"/>
                  </a:cubicBezTo>
                  <a:cubicBezTo>
                    <a:pt x="108" y="236"/>
                    <a:pt x="108" y="236"/>
                    <a:pt x="108" y="236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4" y="256"/>
                    <a:pt x="124" y="256"/>
                    <a:pt x="124" y="256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56"/>
                    <a:pt x="148" y="256"/>
                    <a:pt x="148" y="256"/>
                  </a:cubicBezTo>
                  <a:cubicBezTo>
                    <a:pt x="156" y="256"/>
                    <a:pt x="156" y="256"/>
                    <a:pt x="156" y="256"/>
                  </a:cubicBezTo>
                  <a:cubicBezTo>
                    <a:pt x="156" y="236"/>
                    <a:pt x="156" y="236"/>
                    <a:pt x="156" y="236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0" y="236"/>
                    <a:pt x="180" y="236"/>
                    <a:pt x="180" y="236"/>
                  </a:cubicBezTo>
                  <a:cubicBezTo>
                    <a:pt x="196" y="236"/>
                    <a:pt x="196" y="236"/>
                    <a:pt x="196" y="236"/>
                  </a:cubicBezTo>
                  <a:cubicBezTo>
                    <a:pt x="196" y="256"/>
                    <a:pt x="196" y="256"/>
                    <a:pt x="196" y="256"/>
                  </a:cubicBezTo>
                  <a:cubicBezTo>
                    <a:pt x="204" y="256"/>
                    <a:pt x="204" y="256"/>
                    <a:pt x="204" y="25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34" y="236"/>
                    <a:pt x="236" y="234"/>
                    <a:pt x="236" y="232"/>
                  </a:cubicBezTo>
                  <a:cubicBezTo>
                    <a:pt x="236" y="204"/>
                    <a:pt x="236" y="204"/>
                    <a:pt x="236" y="204"/>
                  </a:cubicBezTo>
                  <a:cubicBezTo>
                    <a:pt x="256" y="204"/>
                    <a:pt x="256" y="204"/>
                    <a:pt x="256" y="204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80"/>
                    <a:pt x="236" y="180"/>
                    <a:pt x="236" y="180"/>
                  </a:cubicBezTo>
                  <a:cubicBezTo>
                    <a:pt x="256" y="180"/>
                    <a:pt x="256" y="180"/>
                    <a:pt x="256" y="180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36" y="172"/>
                    <a:pt x="236" y="172"/>
                    <a:pt x="236" y="172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56" y="156"/>
                    <a:pt x="256" y="156"/>
                    <a:pt x="256" y="156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56" y="132"/>
                    <a:pt x="256" y="132"/>
                    <a:pt x="256" y="132"/>
                  </a:cubicBezTo>
                  <a:cubicBezTo>
                    <a:pt x="256" y="124"/>
                    <a:pt x="256" y="124"/>
                    <a:pt x="256" y="124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6" y="108"/>
                    <a:pt x="236" y="108"/>
                    <a:pt x="236" y="108"/>
                  </a:cubicBezTo>
                  <a:cubicBezTo>
                    <a:pt x="256" y="108"/>
                    <a:pt x="256" y="108"/>
                    <a:pt x="256" y="108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36" y="100"/>
                    <a:pt x="236" y="100"/>
                    <a:pt x="236" y="100"/>
                  </a:cubicBezTo>
                  <a:cubicBezTo>
                    <a:pt x="236" y="84"/>
                    <a:pt x="236" y="84"/>
                    <a:pt x="236" y="84"/>
                  </a:cubicBezTo>
                  <a:cubicBezTo>
                    <a:pt x="256" y="84"/>
                    <a:pt x="256" y="84"/>
                    <a:pt x="256" y="84"/>
                  </a:cubicBezTo>
                  <a:cubicBezTo>
                    <a:pt x="256" y="76"/>
                    <a:pt x="256" y="76"/>
                    <a:pt x="256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60"/>
                    <a:pt x="236" y="60"/>
                    <a:pt x="236" y="60"/>
                  </a:cubicBezTo>
                  <a:lnTo>
                    <a:pt x="256" y="60"/>
                  </a:lnTo>
                  <a:close/>
                  <a:moveTo>
                    <a:pt x="228" y="228"/>
                  </a:moveTo>
                  <a:cubicBezTo>
                    <a:pt x="80" y="228"/>
                    <a:pt x="80" y="228"/>
                    <a:pt x="80" y="228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63"/>
                    <a:pt x="91" y="152"/>
                    <a:pt x="104" y="152"/>
                  </a:cubicBezTo>
                  <a:cubicBezTo>
                    <a:pt x="164" y="152"/>
                    <a:pt x="164" y="152"/>
                    <a:pt x="164" y="152"/>
                  </a:cubicBezTo>
                  <a:cubicBezTo>
                    <a:pt x="166" y="161"/>
                    <a:pt x="174" y="168"/>
                    <a:pt x="184" y="168"/>
                  </a:cubicBezTo>
                  <a:cubicBezTo>
                    <a:pt x="195" y="168"/>
                    <a:pt x="204" y="159"/>
                    <a:pt x="204" y="148"/>
                  </a:cubicBezTo>
                  <a:cubicBezTo>
                    <a:pt x="204" y="137"/>
                    <a:pt x="195" y="128"/>
                    <a:pt x="184" y="128"/>
                  </a:cubicBezTo>
                  <a:cubicBezTo>
                    <a:pt x="174" y="128"/>
                    <a:pt x="166" y="135"/>
                    <a:pt x="164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6" y="144"/>
                    <a:pt x="72" y="158"/>
                    <a:pt x="72" y="176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93"/>
                    <a:pt x="165" y="104"/>
                    <a:pt x="15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0" y="95"/>
                    <a:pt x="82" y="88"/>
                    <a:pt x="72" y="88"/>
                  </a:cubicBezTo>
                  <a:cubicBezTo>
                    <a:pt x="61" y="88"/>
                    <a:pt x="52" y="97"/>
                    <a:pt x="52" y="108"/>
                  </a:cubicBezTo>
                  <a:cubicBezTo>
                    <a:pt x="52" y="119"/>
                    <a:pt x="61" y="128"/>
                    <a:pt x="72" y="128"/>
                  </a:cubicBezTo>
                  <a:cubicBezTo>
                    <a:pt x="82" y="128"/>
                    <a:pt x="90" y="121"/>
                    <a:pt x="92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70" y="112"/>
                    <a:pt x="184" y="98"/>
                    <a:pt x="184" y="80"/>
                  </a:cubicBezTo>
                  <a:cubicBezTo>
                    <a:pt x="184" y="28"/>
                    <a:pt x="184" y="28"/>
                    <a:pt x="184" y="28"/>
                  </a:cubicBezTo>
                  <a:cubicBezTo>
                    <a:pt x="228" y="28"/>
                    <a:pt x="228" y="28"/>
                    <a:pt x="228" y="28"/>
                  </a:cubicBezTo>
                  <a:lnTo>
                    <a:pt x="228" y="228"/>
                  </a:lnTo>
                  <a:close/>
                  <a:moveTo>
                    <a:pt x="172" y="148"/>
                  </a:moveTo>
                  <a:cubicBezTo>
                    <a:pt x="172" y="141"/>
                    <a:pt x="177" y="136"/>
                    <a:pt x="184" y="136"/>
                  </a:cubicBezTo>
                  <a:cubicBezTo>
                    <a:pt x="191" y="136"/>
                    <a:pt x="196" y="141"/>
                    <a:pt x="196" y="148"/>
                  </a:cubicBezTo>
                  <a:cubicBezTo>
                    <a:pt x="196" y="155"/>
                    <a:pt x="191" y="160"/>
                    <a:pt x="184" y="160"/>
                  </a:cubicBezTo>
                  <a:cubicBezTo>
                    <a:pt x="177" y="160"/>
                    <a:pt x="172" y="155"/>
                    <a:pt x="172" y="148"/>
                  </a:cubicBezTo>
                  <a:close/>
                  <a:moveTo>
                    <a:pt x="84" y="108"/>
                  </a:moveTo>
                  <a:cubicBezTo>
                    <a:pt x="84" y="115"/>
                    <a:pt x="79" y="120"/>
                    <a:pt x="72" y="120"/>
                  </a:cubicBezTo>
                  <a:cubicBezTo>
                    <a:pt x="65" y="120"/>
                    <a:pt x="60" y="115"/>
                    <a:pt x="60" y="108"/>
                  </a:cubicBezTo>
                  <a:cubicBezTo>
                    <a:pt x="60" y="101"/>
                    <a:pt x="65" y="96"/>
                    <a:pt x="72" y="96"/>
                  </a:cubicBezTo>
                  <a:cubicBezTo>
                    <a:pt x="79" y="96"/>
                    <a:pt x="84" y="101"/>
                    <a:pt x="84" y="1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ru-RU" sz="1350">
                <a:solidFill>
                  <a:srgbClr val="000000"/>
                </a:solidFill>
                <a:latin typeface="Calibri"/>
                <a:ea typeface="+mn-ea"/>
              </a:endParaRPr>
            </a:p>
          </p:txBody>
        </p:sp>
        <p:sp>
          <p:nvSpPr>
            <p:cNvPr id="220" name="&quot;Candles&quot;"/>
            <p:cNvSpPr>
              <a:spLocks noEditPoints="1"/>
            </p:cNvSpPr>
            <p:nvPr/>
          </p:nvSpPr>
          <p:spPr bwMode="auto">
            <a:xfrm>
              <a:off x="8612310" y="2458884"/>
              <a:ext cx="313200" cy="313200"/>
            </a:xfrm>
            <a:custGeom>
              <a:avLst/>
              <a:gdLst>
                <a:gd name="T0" fmla="*/ 195 w 405"/>
                <a:gd name="T1" fmla="*/ 123 h 461"/>
                <a:gd name="T2" fmla="*/ 173 w 405"/>
                <a:gd name="T3" fmla="*/ 173 h 461"/>
                <a:gd name="T4" fmla="*/ 195 w 405"/>
                <a:gd name="T5" fmla="*/ 281 h 461"/>
                <a:gd name="T6" fmla="*/ 209 w 405"/>
                <a:gd name="T7" fmla="*/ 310 h 461"/>
                <a:gd name="T8" fmla="*/ 231 w 405"/>
                <a:gd name="T9" fmla="*/ 281 h 461"/>
                <a:gd name="T10" fmla="*/ 209 w 405"/>
                <a:gd name="T11" fmla="*/ 173 h 461"/>
                <a:gd name="T12" fmla="*/ 217 w 405"/>
                <a:gd name="T13" fmla="*/ 188 h 461"/>
                <a:gd name="T14" fmla="*/ 188 w 405"/>
                <a:gd name="T15" fmla="*/ 267 h 461"/>
                <a:gd name="T16" fmla="*/ 217 w 405"/>
                <a:gd name="T17" fmla="*/ 188 h 461"/>
                <a:gd name="T18" fmla="*/ 108 w 405"/>
                <a:gd name="T19" fmla="*/ 72 h 461"/>
                <a:gd name="T20" fmla="*/ 87 w 405"/>
                <a:gd name="T21" fmla="*/ 108 h 461"/>
                <a:gd name="T22" fmla="*/ 108 w 405"/>
                <a:gd name="T23" fmla="*/ 180 h 461"/>
                <a:gd name="T24" fmla="*/ 123 w 405"/>
                <a:gd name="T25" fmla="*/ 288 h 461"/>
                <a:gd name="T26" fmla="*/ 144 w 405"/>
                <a:gd name="T27" fmla="*/ 180 h 461"/>
                <a:gd name="T28" fmla="*/ 123 w 405"/>
                <a:gd name="T29" fmla="*/ 108 h 461"/>
                <a:gd name="T30" fmla="*/ 130 w 405"/>
                <a:gd name="T31" fmla="*/ 123 h 461"/>
                <a:gd name="T32" fmla="*/ 101 w 405"/>
                <a:gd name="T33" fmla="*/ 166 h 461"/>
                <a:gd name="T34" fmla="*/ 130 w 405"/>
                <a:gd name="T35" fmla="*/ 123 h 461"/>
                <a:gd name="T36" fmla="*/ 21 w 405"/>
                <a:gd name="T37" fmla="*/ 0 h 461"/>
                <a:gd name="T38" fmla="*/ 0 w 405"/>
                <a:gd name="T39" fmla="*/ 51 h 461"/>
                <a:gd name="T40" fmla="*/ 21 w 405"/>
                <a:gd name="T41" fmla="*/ 159 h 461"/>
                <a:gd name="T42" fmla="*/ 36 w 405"/>
                <a:gd name="T43" fmla="*/ 245 h 461"/>
                <a:gd name="T44" fmla="*/ 58 w 405"/>
                <a:gd name="T45" fmla="*/ 159 h 461"/>
                <a:gd name="T46" fmla="*/ 36 w 405"/>
                <a:gd name="T47" fmla="*/ 51 h 461"/>
                <a:gd name="T48" fmla="*/ 43 w 405"/>
                <a:gd name="T49" fmla="*/ 65 h 461"/>
                <a:gd name="T50" fmla="*/ 14 w 405"/>
                <a:gd name="T51" fmla="*/ 144 h 461"/>
                <a:gd name="T52" fmla="*/ 43 w 405"/>
                <a:gd name="T53" fmla="*/ 65 h 461"/>
                <a:gd name="T54" fmla="*/ 282 w 405"/>
                <a:gd name="T55" fmla="*/ 123 h 461"/>
                <a:gd name="T56" fmla="*/ 260 w 405"/>
                <a:gd name="T57" fmla="*/ 224 h 461"/>
                <a:gd name="T58" fmla="*/ 282 w 405"/>
                <a:gd name="T59" fmla="*/ 353 h 461"/>
                <a:gd name="T60" fmla="*/ 296 w 405"/>
                <a:gd name="T61" fmla="*/ 461 h 461"/>
                <a:gd name="T62" fmla="*/ 318 w 405"/>
                <a:gd name="T63" fmla="*/ 353 h 461"/>
                <a:gd name="T64" fmla="*/ 296 w 405"/>
                <a:gd name="T65" fmla="*/ 224 h 461"/>
                <a:gd name="T66" fmla="*/ 303 w 405"/>
                <a:gd name="T67" fmla="*/ 238 h 461"/>
                <a:gd name="T68" fmla="*/ 274 w 405"/>
                <a:gd name="T69" fmla="*/ 339 h 461"/>
                <a:gd name="T70" fmla="*/ 303 w 405"/>
                <a:gd name="T71" fmla="*/ 238 h 461"/>
                <a:gd name="T72" fmla="*/ 383 w 405"/>
                <a:gd name="T73" fmla="*/ 180 h 461"/>
                <a:gd name="T74" fmla="*/ 368 w 405"/>
                <a:gd name="T75" fmla="*/ 224 h 461"/>
                <a:gd name="T76" fmla="*/ 347 w 405"/>
                <a:gd name="T77" fmla="*/ 317 h 461"/>
                <a:gd name="T78" fmla="*/ 368 w 405"/>
                <a:gd name="T79" fmla="*/ 396 h 461"/>
                <a:gd name="T80" fmla="*/ 383 w 405"/>
                <a:gd name="T81" fmla="*/ 317 h 461"/>
                <a:gd name="T82" fmla="*/ 405 w 405"/>
                <a:gd name="T83" fmla="*/ 224 h 461"/>
                <a:gd name="T84" fmla="*/ 390 w 405"/>
                <a:gd name="T85" fmla="*/ 303 h 461"/>
                <a:gd name="T86" fmla="*/ 361 w 405"/>
                <a:gd name="T87" fmla="*/ 238 h 461"/>
                <a:gd name="T88" fmla="*/ 390 w 405"/>
                <a:gd name="T89" fmla="*/ 30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5" h="461">
                  <a:moveTo>
                    <a:pt x="209" y="123"/>
                  </a:moveTo>
                  <a:lnTo>
                    <a:pt x="195" y="123"/>
                  </a:lnTo>
                  <a:lnTo>
                    <a:pt x="195" y="173"/>
                  </a:lnTo>
                  <a:lnTo>
                    <a:pt x="173" y="173"/>
                  </a:lnTo>
                  <a:lnTo>
                    <a:pt x="173" y="281"/>
                  </a:lnTo>
                  <a:lnTo>
                    <a:pt x="195" y="281"/>
                  </a:lnTo>
                  <a:lnTo>
                    <a:pt x="195" y="310"/>
                  </a:lnTo>
                  <a:lnTo>
                    <a:pt x="209" y="310"/>
                  </a:lnTo>
                  <a:lnTo>
                    <a:pt x="209" y="281"/>
                  </a:lnTo>
                  <a:lnTo>
                    <a:pt x="231" y="281"/>
                  </a:lnTo>
                  <a:lnTo>
                    <a:pt x="231" y="173"/>
                  </a:lnTo>
                  <a:lnTo>
                    <a:pt x="209" y="173"/>
                  </a:lnTo>
                  <a:lnTo>
                    <a:pt x="209" y="123"/>
                  </a:lnTo>
                  <a:close/>
                  <a:moveTo>
                    <a:pt x="217" y="188"/>
                  </a:moveTo>
                  <a:lnTo>
                    <a:pt x="217" y="267"/>
                  </a:lnTo>
                  <a:lnTo>
                    <a:pt x="188" y="267"/>
                  </a:lnTo>
                  <a:lnTo>
                    <a:pt x="188" y="188"/>
                  </a:lnTo>
                  <a:lnTo>
                    <a:pt x="217" y="188"/>
                  </a:lnTo>
                  <a:close/>
                  <a:moveTo>
                    <a:pt x="123" y="72"/>
                  </a:moveTo>
                  <a:lnTo>
                    <a:pt x="108" y="72"/>
                  </a:lnTo>
                  <a:lnTo>
                    <a:pt x="108" y="108"/>
                  </a:lnTo>
                  <a:lnTo>
                    <a:pt x="87" y="108"/>
                  </a:lnTo>
                  <a:lnTo>
                    <a:pt x="87" y="180"/>
                  </a:lnTo>
                  <a:lnTo>
                    <a:pt x="108" y="180"/>
                  </a:lnTo>
                  <a:lnTo>
                    <a:pt x="108" y="288"/>
                  </a:lnTo>
                  <a:lnTo>
                    <a:pt x="123" y="288"/>
                  </a:lnTo>
                  <a:lnTo>
                    <a:pt x="123" y="180"/>
                  </a:lnTo>
                  <a:lnTo>
                    <a:pt x="144" y="180"/>
                  </a:lnTo>
                  <a:lnTo>
                    <a:pt x="144" y="108"/>
                  </a:lnTo>
                  <a:lnTo>
                    <a:pt x="123" y="108"/>
                  </a:lnTo>
                  <a:lnTo>
                    <a:pt x="123" y="72"/>
                  </a:lnTo>
                  <a:close/>
                  <a:moveTo>
                    <a:pt x="130" y="123"/>
                  </a:moveTo>
                  <a:lnTo>
                    <a:pt x="130" y="166"/>
                  </a:lnTo>
                  <a:lnTo>
                    <a:pt x="101" y="166"/>
                  </a:lnTo>
                  <a:lnTo>
                    <a:pt x="101" y="123"/>
                  </a:lnTo>
                  <a:lnTo>
                    <a:pt x="130" y="123"/>
                  </a:lnTo>
                  <a:close/>
                  <a:moveTo>
                    <a:pt x="36" y="0"/>
                  </a:moveTo>
                  <a:lnTo>
                    <a:pt x="21" y="0"/>
                  </a:lnTo>
                  <a:lnTo>
                    <a:pt x="21" y="51"/>
                  </a:lnTo>
                  <a:lnTo>
                    <a:pt x="0" y="51"/>
                  </a:lnTo>
                  <a:lnTo>
                    <a:pt x="0" y="159"/>
                  </a:lnTo>
                  <a:lnTo>
                    <a:pt x="21" y="159"/>
                  </a:lnTo>
                  <a:lnTo>
                    <a:pt x="21" y="245"/>
                  </a:lnTo>
                  <a:lnTo>
                    <a:pt x="36" y="245"/>
                  </a:lnTo>
                  <a:lnTo>
                    <a:pt x="36" y="159"/>
                  </a:lnTo>
                  <a:lnTo>
                    <a:pt x="58" y="159"/>
                  </a:lnTo>
                  <a:lnTo>
                    <a:pt x="58" y="51"/>
                  </a:lnTo>
                  <a:lnTo>
                    <a:pt x="36" y="51"/>
                  </a:lnTo>
                  <a:lnTo>
                    <a:pt x="36" y="0"/>
                  </a:lnTo>
                  <a:close/>
                  <a:moveTo>
                    <a:pt x="43" y="65"/>
                  </a:moveTo>
                  <a:lnTo>
                    <a:pt x="43" y="144"/>
                  </a:lnTo>
                  <a:lnTo>
                    <a:pt x="14" y="144"/>
                  </a:lnTo>
                  <a:lnTo>
                    <a:pt x="14" y="65"/>
                  </a:lnTo>
                  <a:lnTo>
                    <a:pt x="43" y="65"/>
                  </a:lnTo>
                  <a:close/>
                  <a:moveTo>
                    <a:pt x="296" y="123"/>
                  </a:moveTo>
                  <a:lnTo>
                    <a:pt x="282" y="123"/>
                  </a:lnTo>
                  <a:lnTo>
                    <a:pt x="282" y="224"/>
                  </a:lnTo>
                  <a:lnTo>
                    <a:pt x="260" y="224"/>
                  </a:lnTo>
                  <a:lnTo>
                    <a:pt x="260" y="353"/>
                  </a:lnTo>
                  <a:lnTo>
                    <a:pt x="282" y="353"/>
                  </a:lnTo>
                  <a:lnTo>
                    <a:pt x="282" y="461"/>
                  </a:lnTo>
                  <a:lnTo>
                    <a:pt x="296" y="461"/>
                  </a:lnTo>
                  <a:lnTo>
                    <a:pt x="296" y="353"/>
                  </a:lnTo>
                  <a:lnTo>
                    <a:pt x="318" y="353"/>
                  </a:lnTo>
                  <a:lnTo>
                    <a:pt x="318" y="224"/>
                  </a:lnTo>
                  <a:lnTo>
                    <a:pt x="296" y="224"/>
                  </a:lnTo>
                  <a:lnTo>
                    <a:pt x="296" y="123"/>
                  </a:lnTo>
                  <a:close/>
                  <a:moveTo>
                    <a:pt x="303" y="238"/>
                  </a:moveTo>
                  <a:lnTo>
                    <a:pt x="303" y="339"/>
                  </a:lnTo>
                  <a:lnTo>
                    <a:pt x="274" y="339"/>
                  </a:lnTo>
                  <a:lnTo>
                    <a:pt x="274" y="238"/>
                  </a:lnTo>
                  <a:lnTo>
                    <a:pt x="303" y="238"/>
                  </a:lnTo>
                  <a:close/>
                  <a:moveTo>
                    <a:pt x="383" y="224"/>
                  </a:moveTo>
                  <a:lnTo>
                    <a:pt x="383" y="180"/>
                  </a:lnTo>
                  <a:lnTo>
                    <a:pt x="368" y="180"/>
                  </a:lnTo>
                  <a:lnTo>
                    <a:pt x="368" y="224"/>
                  </a:lnTo>
                  <a:lnTo>
                    <a:pt x="347" y="224"/>
                  </a:lnTo>
                  <a:lnTo>
                    <a:pt x="347" y="317"/>
                  </a:lnTo>
                  <a:lnTo>
                    <a:pt x="368" y="317"/>
                  </a:lnTo>
                  <a:lnTo>
                    <a:pt x="368" y="396"/>
                  </a:lnTo>
                  <a:lnTo>
                    <a:pt x="383" y="396"/>
                  </a:lnTo>
                  <a:lnTo>
                    <a:pt x="383" y="317"/>
                  </a:lnTo>
                  <a:lnTo>
                    <a:pt x="405" y="317"/>
                  </a:lnTo>
                  <a:lnTo>
                    <a:pt x="405" y="224"/>
                  </a:lnTo>
                  <a:lnTo>
                    <a:pt x="383" y="224"/>
                  </a:lnTo>
                  <a:close/>
                  <a:moveTo>
                    <a:pt x="390" y="303"/>
                  </a:moveTo>
                  <a:lnTo>
                    <a:pt x="361" y="303"/>
                  </a:lnTo>
                  <a:lnTo>
                    <a:pt x="361" y="238"/>
                  </a:lnTo>
                  <a:lnTo>
                    <a:pt x="390" y="238"/>
                  </a:lnTo>
                  <a:lnTo>
                    <a:pt x="390" y="303"/>
                  </a:lnTo>
                  <a:close/>
                </a:path>
              </a:pathLst>
            </a:custGeom>
            <a:solidFill>
              <a:srgbClr val="2C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ru-RU" sz="1350">
                <a:solidFill>
                  <a:srgbClr val="000000"/>
                </a:solidFill>
                <a:latin typeface="Calibri"/>
                <a:ea typeface="+mn-ea"/>
              </a:endParaRPr>
            </a:p>
          </p:txBody>
        </p:sp>
        <p:pic>
          <p:nvPicPr>
            <p:cNvPr id="221" name="Gráfico 51">
              <a:extLst>
                <a:ext uri="{FF2B5EF4-FFF2-40B4-BE49-F238E27FC236}">
                  <a16:creationId xmlns:a16="http://schemas.microsoft.com/office/drawing/2014/main" id="{52CFF091-8CA4-C0EF-A8E0-55278583A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8755739" y="1295434"/>
              <a:ext cx="313200" cy="313200"/>
            </a:xfrm>
            <a:prstGeom prst="rect">
              <a:avLst/>
            </a:prstGeom>
          </p:spPr>
        </p:pic>
        <p:pic>
          <p:nvPicPr>
            <p:cNvPr id="224" name="Gráfico 61">
              <a:extLst>
                <a:ext uri="{FF2B5EF4-FFF2-40B4-BE49-F238E27FC236}">
                  <a16:creationId xmlns:a16="http://schemas.microsoft.com/office/drawing/2014/main" id="{F3C2B020-2DBB-6446-B185-10DC5BFF7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8642584" y="3560687"/>
              <a:ext cx="313200" cy="313200"/>
            </a:xfrm>
            <a:prstGeom prst="rect">
              <a:avLst/>
            </a:prstGeom>
          </p:spPr>
        </p:pic>
        <p:pic>
          <p:nvPicPr>
            <p:cNvPr id="227" name="Gráfico 47">
              <a:extLst>
                <a:ext uri="{FF2B5EF4-FFF2-40B4-BE49-F238E27FC236}">
                  <a16:creationId xmlns:a16="http://schemas.microsoft.com/office/drawing/2014/main" id="{BC4C421C-06BB-9742-8213-8DDA955F6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8395712" y="4614308"/>
              <a:ext cx="342000" cy="342000"/>
            </a:xfrm>
            <a:prstGeom prst="rect">
              <a:avLst/>
            </a:prstGeom>
          </p:spPr>
        </p:pic>
        <p:grpSp>
          <p:nvGrpSpPr>
            <p:cNvPr id="235" name="Agrupar 234"/>
            <p:cNvGrpSpPr/>
            <p:nvPr/>
          </p:nvGrpSpPr>
          <p:grpSpPr>
            <a:xfrm>
              <a:off x="7857904" y="5532763"/>
              <a:ext cx="301788" cy="288000"/>
              <a:chOff x="8752421" y="5031429"/>
              <a:chExt cx="301788" cy="288000"/>
            </a:xfrm>
          </p:grpSpPr>
          <p:cxnSp>
            <p:nvCxnSpPr>
              <p:cNvPr id="230" name="Conector reto 229"/>
              <p:cNvCxnSpPr/>
              <p:nvPr/>
            </p:nvCxnSpPr>
            <p:spPr>
              <a:xfrm>
                <a:off x="8808573" y="5031429"/>
                <a:ext cx="203542" cy="28800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Freeform 128"/>
              <p:cNvSpPr>
                <a:spLocks noEditPoints="1"/>
              </p:cNvSpPr>
              <p:nvPr/>
            </p:nvSpPr>
            <p:spPr bwMode="auto">
              <a:xfrm>
                <a:off x="8752421" y="5043127"/>
                <a:ext cx="301788" cy="259873"/>
              </a:xfrm>
              <a:custGeom>
                <a:avLst/>
                <a:gdLst>
                  <a:gd name="T0" fmla="*/ 212 w 256"/>
                  <a:gd name="T1" fmla="*/ 88 h 220"/>
                  <a:gd name="T2" fmla="*/ 208 w 256"/>
                  <a:gd name="T3" fmla="*/ 88 h 220"/>
                  <a:gd name="T4" fmla="*/ 208 w 256"/>
                  <a:gd name="T5" fmla="*/ 68 h 220"/>
                  <a:gd name="T6" fmla="*/ 128 w 256"/>
                  <a:gd name="T7" fmla="*/ 0 h 220"/>
                  <a:gd name="T8" fmla="*/ 48 w 256"/>
                  <a:gd name="T9" fmla="*/ 68 h 220"/>
                  <a:gd name="T10" fmla="*/ 48 w 256"/>
                  <a:gd name="T11" fmla="*/ 88 h 220"/>
                  <a:gd name="T12" fmla="*/ 44 w 256"/>
                  <a:gd name="T13" fmla="*/ 88 h 220"/>
                  <a:gd name="T14" fmla="*/ 0 w 256"/>
                  <a:gd name="T15" fmla="*/ 132 h 220"/>
                  <a:gd name="T16" fmla="*/ 44 w 256"/>
                  <a:gd name="T17" fmla="*/ 176 h 220"/>
                  <a:gd name="T18" fmla="*/ 56 w 256"/>
                  <a:gd name="T19" fmla="*/ 176 h 220"/>
                  <a:gd name="T20" fmla="*/ 56 w 256"/>
                  <a:gd name="T21" fmla="*/ 104 h 220"/>
                  <a:gd name="T22" fmla="*/ 56 w 256"/>
                  <a:gd name="T23" fmla="*/ 88 h 220"/>
                  <a:gd name="T24" fmla="*/ 56 w 256"/>
                  <a:gd name="T25" fmla="*/ 68 h 220"/>
                  <a:gd name="T26" fmla="*/ 128 w 256"/>
                  <a:gd name="T27" fmla="*/ 8 h 220"/>
                  <a:gd name="T28" fmla="*/ 200 w 256"/>
                  <a:gd name="T29" fmla="*/ 68 h 220"/>
                  <a:gd name="T30" fmla="*/ 200 w 256"/>
                  <a:gd name="T31" fmla="*/ 88 h 220"/>
                  <a:gd name="T32" fmla="*/ 200 w 256"/>
                  <a:gd name="T33" fmla="*/ 92 h 220"/>
                  <a:gd name="T34" fmla="*/ 200 w 256"/>
                  <a:gd name="T35" fmla="*/ 172 h 220"/>
                  <a:gd name="T36" fmla="*/ 200 w 256"/>
                  <a:gd name="T37" fmla="*/ 176 h 220"/>
                  <a:gd name="T38" fmla="*/ 200 w 256"/>
                  <a:gd name="T39" fmla="*/ 189 h 220"/>
                  <a:gd name="T40" fmla="*/ 148 w 256"/>
                  <a:gd name="T41" fmla="*/ 210 h 220"/>
                  <a:gd name="T42" fmla="*/ 148 w 256"/>
                  <a:gd name="T43" fmla="*/ 196 h 220"/>
                  <a:gd name="T44" fmla="*/ 108 w 256"/>
                  <a:gd name="T45" fmla="*/ 196 h 220"/>
                  <a:gd name="T46" fmla="*/ 108 w 256"/>
                  <a:gd name="T47" fmla="*/ 220 h 220"/>
                  <a:gd name="T48" fmla="*/ 145 w 256"/>
                  <a:gd name="T49" fmla="*/ 220 h 220"/>
                  <a:gd name="T50" fmla="*/ 208 w 256"/>
                  <a:gd name="T51" fmla="*/ 195 h 220"/>
                  <a:gd name="T52" fmla="*/ 208 w 256"/>
                  <a:gd name="T53" fmla="*/ 176 h 220"/>
                  <a:gd name="T54" fmla="*/ 212 w 256"/>
                  <a:gd name="T55" fmla="*/ 176 h 220"/>
                  <a:gd name="T56" fmla="*/ 256 w 256"/>
                  <a:gd name="T57" fmla="*/ 132 h 220"/>
                  <a:gd name="T58" fmla="*/ 212 w 256"/>
                  <a:gd name="T59" fmla="*/ 88 h 220"/>
                  <a:gd name="T60" fmla="*/ 48 w 256"/>
                  <a:gd name="T61" fmla="*/ 168 h 220"/>
                  <a:gd name="T62" fmla="*/ 44 w 256"/>
                  <a:gd name="T63" fmla="*/ 168 h 220"/>
                  <a:gd name="T64" fmla="*/ 8 w 256"/>
                  <a:gd name="T65" fmla="*/ 132 h 220"/>
                  <a:gd name="T66" fmla="*/ 44 w 256"/>
                  <a:gd name="T67" fmla="*/ 96 h 220"/>
                  <a:gd name="T68" fmla="*/ 48 w 256"/>
                  <a:gd name="T69" fmla="*/ 96 h 220"/>
                  <a:gd name="T70" fmla="*/ 48 w 256"/>
                  <a:gd name="T71" fmla="*/ 104 h 220"/>
                  <a:gd name="T72" fmla="*/ 48 w 256"/>
                  <a:gd name="T73" fmla="*/ 168 h 220"/>
                  <a:gd name="T74" fmla="*/ 116 w 256"/>
                  <a:gd name="T75" fmla="*/ 212 h 220"/>
                  <a:gd name="T76" fmla="*/ 116 w 256"/>
                  <a:gd name="T77" fmla="*/ 204 h 220"/>
                  <a:gd name="T78" fmla="*/ 140 w 256"/>
                  <a:gd name="T79" fmla="*/ 204 h 220"/>
                  <a:gd name="T80" fmla="*/ 140 w 256"/>
                  <a:gd name="T81" fmla="*/ 212 h 220"/>
                  <a:gd name="T82" fmla="*/ 116 w 256"/>
                  <a:gd name="T83" fmla="*/ 212 h 220"/>
                  <a:gd name="T84" fmla="*/ 212 w 256"/>
                  <a:gd name="T85" fmla="*/ 168 h 220"/>
                  <a:gd name="T86" fmla="*/ 208 w 256"/>
                  <a:gd name="T87" fmla="*/ 168 h 220"/>
                  <a:gd name="T88" fmla="*/ 208 w 256"/>
                  <a:gd name="T89" fmla="*/ 96 h 220"/>
                  <a:gd name="T90" fmla="*/ 212 w 256"/>
                  <a:gd name="T91" fmla="*/ 96 h 220"/>
                  <a:gd name="T92" fmla="*/ 248 w 256"/>
                  <a:gd name="T93" fmla="*/ 132 h 220"/>
                  <a:gd name="T94" fmla="*/ 212 w 256"/>
                  <a:gd name="T95" fmla="*/ 16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6" h="220">
                    <a:moveTo>
                      <a:pt x="212" y="88"/>
                    </a:moveTo>
                    <a:cubicBezTo>
                      <a:pt x="208" y="88"/>
                      <a:pt x="208" y="88"/>
                      <a:pt x="208" y="8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0"/>
                      <a:pt x="128" y="0"/>
                    </a:cubicBezTo>
                    <a:cubicBezTo>
                      <a:pt x="49" y="0"/>
                      <a:pt x="48" y="67"/>
                      <a:pt x="48" y="68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20" y="88"/>
                      <a:pt x="0" y="108"/>
                      <a:pt x="0" y="132"/>
                    </a:cubicBezTo>
                    <a:cubicBezTo>
                      <a:pt x="0" y="156"/>
                      <a:pt x="20" y="176"/>
                      <a:pt x="44" y="176"/>
                    </a:cubicBezTo>
                    <a:cubicBezTo>
                      <a:pt x="56" y="176"/>
                      <a:pt x="56" y="176"/>
                      <a:pt x="56" y="176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6" y="66"/>
                      <a:pt x="57" y="8"/>
                      <a:pt x="128" y="8"/>
                    </a:cubicBezTo>
                    <a:cubicBezTo>
                      <a:pt x="199" y="8"/>
                      <a:pt x="200" y="66"/>
                      <a:pt x="200" y="6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92"/>
                      <a:pt x="200" y="92"/>
                      <a:pt x="200" y="92"/>
                    </a:cubicBezTo>
                    <a:cubicBezTo>
                      <a:pt x="200" y="172"/>
                      <a:pt x="200" y="172"/>
                      <a:pt x="200" y="172"/>
                    </a:cubicBezTo>
                    <a:cubicBezTo>
                      <a:pt x="200" y="176"/>
                      <a:pt x="200" y="176"/>
                      <a:pt x="200" y="176"/>
                    </a:cubicBezTo>
                    <a:cubicBezTo>
                      <a:pt x="200" y="189"/>
                      <a:pt x="200" y="189"/>
                      <a:pt x="200" y="189"/>
                    </a:cubicBezTo>
                    <a:cubicBezTo>
                      <a:pt x="148" y="210"/>
                      <a:pt x="148" y="210"/>
                      <a:pt x="148" y="210"/>
                    </a:cubicBezTo>
                    <a:cubicBezTo>
                      <a:pt x="148" y="196"/>
                      <a:pt x="148" y="196"/>
                      <a:pt x="148" y="196"/>
                    </a:cubicBezTo>
                    <a:cubicBezTo>
                      <a:pt x="108" y="196"/>
                      <a:pt x="108" y="196"/>
                      <a:pt x="108" y="196"/>
                    </a:cubicBezTo>
                    <a:cubicBezTo>
                      <a:pt x="108" y="220"/>
                      <a:pt x="108" y="220"/>
                      <a:pt x="108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208" y="195"/>
                      <a:pt x="208" y="195"/>
                      <a:pt x="208" y="195"/>
                    </a:cubicBezTo>
                    <a:cubicBezTo>
                      <a:pt x="208" y="176"/>
                      <a:pt x="208" y="176"/>
                      <a:pt x="208" y="176"/>
                    </a:cubicBezTo>
                    <a:cubicBezTo>
                      <a:pt x="212" y="176"/>
                      <a:pt x="212" y="176"/>
                      <a:pt x="212" y="176"/>
                    </a:cubicBezTo>
                    <a:cubicBezTo>
                      <a:pt x="236" y="176"/>
                      <a:pt x="256" y="156"/>
                      <a:pt x="256" y="132"/>
                    </a:cubicBezTo>
                    <a:cubicBezTo>
                      <a:pt x="256" y="108"/>
                      <a:pt x="236" y="88"/>
                      <a:pt x="212" y="88"/>
                    </a:cubicBezTo>
                    <a:close/>
                    <a:moveTo>
                      <a:pt x="48" y="168"/>
                    </a:moveTo>
                    <a:cubicBezTo>
                      <a:pt x="44" y="168"/>
                      <a:pt x="44" y="168"/>
                      <a:pt x="44" y="168"/>
                    </a:cubicBezTo>
                    <a:cubicBezTo>
                      <a:pt x="24" y="168"/>
                      <a:pt x="8" y="152"/>
                      <a:pt x="8" y="132"/>
                    </a:cubicBezTo>
                    <a:cubicBezTo>
                      <a:pt x="8" y="112"/>
                      <a:pt x="24" y="96"/>
                      <a:pt x="44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8" y="104"/>
                      <a:pt x="48" y="104"/>
                      <a:pt x="48" y="104"/>
                    </a:cubicBezTo>
                    <a:lnTo>
                      <a:pt x="48" y="168"/>
                    </a:lnTo>
                    <a:close/>
                    <a:moveTo>
                      <a:pt x="116" y="212"/>
                    </a:move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40" y="204"/>
                      <a:pt x="140" y="204"/>
                      <a:pt x="140" y="204"/>
                    </a:cubicBezTo>
                    <a:cubicBezTo>
                      <a:pt x="140" y="212"/>
                      <a:pt x="140" y="212"/>
                      <a:pt x="140" y="212"/>
                    </a:cubicBezTo>
                    <a:lnTo>
                      <a:pt x="116" y="212"/>
                    </a:lnTo>
                    <a:close/>
                    <a:moveTo>
                      <a:pt x="212" y="168"/>
                    </a:moveTo>
                    <a:cubicBezTo>
                      <a:pt x="208" y="168"/>
                      <a:pt x="208" y="168"/>
                      <a:pt x="208" y="168"/>
                    </a:cubicBezTo>
                    <a:cubicBezTo>
                      <a:pt x="208" y="96"/>
                      <a:pt x="208" y="96"/>
                      <a:pt x="208" y="96"/>
                    </a:cubicBezTo>
                    <a:cubicBezTo>
                      <a:pt x="212" y="96"/>
                      <a:pt x="212" y="96"/>
                      <a:pt x="212" y="96"/>
                    </a:cubicBezTo>
                    <a:cubicBezTo>
                      <a:pt x="232" y="96"/>
                      <a:pt x="248" y="112"/>
                      <a:pt x="248" y="132"/>
                    </a:cubicBezTo>
                    <a:cubicBezTo>
                      <a:pt x="248" y="152"/>
                      <a:pt x="232" y="168"/>
                      <a:pt x="212" y="168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236" name="Freeform 11"/>
            <p:cNvSpPr/>
            <p:nvPr/>
          </p:nvSpPr>
          <p:spPr>
            <a:xfrm>
              <a:off x="6958698" y="6253927"/>
              <a:ext cx="252000" cy="288000"/>
            </a:xfrm>
            <a:custGeom>
              <a:avLst/>
              <a:gdLst/>
              <a:ahLst/>
              <a:cxnLst/>
              <a:rect l="l" t="t" r="r" b="b"/>
              <a:pathLst>
                <a:path w="698242" h="672851">
                  <a:moveTo>
                    <a:pt x="0" y="0"/>
                  </a:moveTo>
                  <a:lnTo>
                    <a:pt x="698242" y="0"/>
                  </a:lnTo>
                  <a:lnTo>
                    <a:pt x="698242" y="672851"/>
                  </a:lnTo>
                  <a:lnTo>
                    <a:pt x="0" y="6728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</p:grpSp>
      <p:pic>
        <p:nvPicPr>
          <p:cNvPr id="239" name="Google Shape;1215;p53" descr="Google Shape;1215;p53"/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0325543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rma Livre 83">
            <a:extLst>
              <a:ext uri="{FF2B5EF4-FFF2-40B4-BE49-F238E27FC236}">
                <a16:creationId xmlns:a16="http://schemas.microsoft.com/office/drawing/2014/main" id="{E8671F93-D07E-25D0-9D7C-B42263031079}"/>
              </a:ext>
            </a:extLst>
          </p:cNvPr>
          <p:cNvSpPr>
            <a:spLocks noChangeAspect="1"/>
          </p:cNvSpPr>
          <p:nvPr/>
        </p:nvSpPr>
        <p:spPr>
          <a:xfrm>
            <a:off x="1" y="16042"/>
            <a:ext cx="5008102" cy="6858000"/>
          </a:xfrm>
          <a:custGeom>
            <a:avLst/>
            <a:gdLst>
              <a:gd name="connsiteX0" fmla="*/ 0 w 6687503"/>
              <a:gd name="connsiteY0" fmla="*/ 0 h 6858000"/>
              <a:gd name="connsiteX1" fmla="*/ 5345858 w 6687503"/>
              <a:gd name="connsiteY1" fmla="*/ 0 h 6858000"/>
              <a:gd name="connsiteX2" fmla="*/ 6100071 w 6687503"/>
              <a:gd name="connsiteY2" fmla="*/ 754213 h 6858000"/>
              <a:gd name="connsiteX3" fmla="*/ 6100071 w 6687503"/>
              <a:gd name="connsiteY3" fmla="*/ 2654952 h 6858000"/>
              <a:gd name="connsiteX4" fmla="*/ 6192792 w 6687503"/>
              <a:gd name="connsiteY4" fmla="*/ 2683734 h 6858000"/>
              <a:gd name="connsiteX5" fmla="*/ 6687503 w 6687503"/>
              <a:gd name="connsiteY5" fmla="*/ 3430080 h 6858000"/>
              <a:gd name="connsiteX6" fmla="*/ 6192792 w 6687503"/>
              <a:gd name="connsiteY6" fmla="*/ 4176426 h 6858000"/>
              <a:gd name="connsiteX7" fmla="*/ 6100071 w 6687503"/>
              <a:gd name="connsiteY7" fmla="*/ 4205209 h 6858000"/>
              <a:gd name="connsiteX8" fmla="*/ 6100071 w 6687503"/>
              <a:gd name="connsiteY8" fmla="*/ 6103787 h 6858000"/>
              <a:gd name="connsiteX9" fmla="*/ 5345858 w 6687503"/>
              <a:gd name="connsiteY9" fmla="*/ 6858000 h 6858000"/>
              <a:gd name="connsiteX10" fmla="*/ 0 w 6687503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87503" h="6858000">
                <a:moveTo>
                  <a:pt x="0" y="0"/>
                </a:moveTo>
                <a:lnTo>
                  <a:pt x="5345858" y="0"/>
                </a:lnTo>
                <a:cubicBezTo>
                  <a:pt x="5762398" y="0"/>
                  <a:pt x="6100071" y="337673"/>
                  <a:pt x="6100071" y="754213"/>
                </a:cubicBezTo>
                <a:lnTo>
                  <a:pt x="6100071" y="2654952"/>
                </a:lnTo>
                <a:lnTo>
                  <a:pt x="6192792" y="2683734"/>
                </a:lnTo>
                <a:cubicBezTo>
                  <a:pt x="6483513" y="2806699"/>
                  <a:pt x="6687503" y="3094567"/>
                  <a:pt x="6687503" y="3430080"/>
                </a:cubicBezTo>
                <a:cubicBezTo>
                  <a:pt x="6687503" y="3765593"/>
                  <a:pt x="6483513" y="4053462"/>
                  <a:pt x="6192792" y="4176426"/>
                </a:cubicBezTo>
                <a:lnTo>
                  <a:pt x="6100071" y="4205209"/>
                </a:lnTo>
                <a:lnTo>
                  <a:pt x="6100071" y="6103787"/>
                </a:lnTo>
                <a:cubicBezTo>
                  <a:pt x="6100071" y="6520327"/>
                  <a:pt x="5762398" y="6858000"/>
                  <a:pt x="5345858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0" dist="190500" dir="2154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5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5331505" y="2586849"/>
            <a:ext cx="169309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REVISÃO VALOR DIÁRIO </a:t>
            </a:r>
          </a:p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DE REFEIÇÃO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Atendido</a:t>
            </a: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implon BP Regular" pitchFamily="2" charset="0"/>
              <a:ea typeface="+mn-ea"/>
              <a:cs typeface="Poppins Medium" pitchFamily="2" charset="77"/>
            </a:endParaRPr>
          </a:p>
        </p:txBody>
      </p:sp>
      <p:sp>
        <p:nvSpPr>
          <p:cNvPr id="86" name="!!QD3">
            <a:extLst>
              <a:ext uri="{FF2B5EF4-FFF2-40B4-BE49-F238E27FC236}">
                <a16:creationId xmlns:a16="http://schemas.microsoft.com/office/drawing/2014/main" id="{40F1967F-5EB3-CEDA-A91A-A7145D96A947}"/>
              </a:ext>
            </a:extLst>
          </p:cNvPr>
          <p:cNvSpPr>
            <a:spLocks noChangeAspect="1"/>
          </p:cNvSpPr>
          <p:nvPr/>
        </p:nvSpPr>
        <p:spPr>
          <a:xfrm>
            <a:off x="7803856" y="856835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7" name="!!QD1">
            <a:extLst>
              <a:ext uri="{FF2B5EF4-FFF2-40B4-BE49-F238E27FC236}">
                <a16:creationId xmlns:a16="http://schemas.microsoft.com/office/drawing/2014/main" id="{CB5614E5-A84E-6131-9700-29128A3C8F6B}"/>
              </a:ext>
            </a:extLst>
          </p:cNvPr>
          <p:cNvSpPr>
            <a:spLocks noChangeAspect="1"/>
          </p:cNvSpPr>
          <p:nvPr/>
        </p:nvSpPr>
        <p:spPr>
          <a:xfrm>
            <a:off x="7803856" y="3869952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8" name="!!QD2">
            <a:extLst>
              <a:ext uri="{FF2B5EF4-FFF2-40B4-BE49-F238E27FC236}">
                <a16:creationId xmlns:a16="http://schemas.microsoft.com/office/drawing/2014/main" id="{5CADF43D-AD16-7C9F-F85C-A3EA4258D0B6}"/>
              </a:ext>
            </a:extLst>
          </p:cNvPr>
          <p:cNvSpPr>
            <a:spLocks noChangeAspect="1"/>
          </p:cNvSpPr>
          <p:nvPr/>
        </p:nvSpPr>
        <p:spPr>
          <a:xfrm>
            <a:off x="5458050" y="3869952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9" name="!!QD4">
            <a:extLst>
              <a:ext uri="{FF2B5EF4-FFF2-40B4-BE49-F238E27FC236}">
                <a16:creationId xmlns:a16="http://schemas.microsoft.com/office/drawing/2014/main" id="{2A7A769B-0E0E-39F5-6083-DDD90BFB675E}"/>
              </a:ext>
            </a:extLst>
          </p:cNvPr>
          <p:cNvSpPr>
            <a:spLocks noChangeAspect="1"/>
          </p:cNvSpPr>
          <p:nvPr/>
        </p:nvSpPr>
        <p:spPr>
          <a:xfrm>
            <a:off x="5458050" y="856835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90" name="!!QD5">
            <a:extLst>
              <a:ext uri="{FF2B5EF4-FFF2-40B4-BE49-F238E27FC236}">
                <a16:creationId xmlns:a16="http://schemas.microsoft.com/office/drawing/2014/main" id="{35C778C9-8898-AB32-2323-E2500B492B82}"/>
              </a:ext>
            </a:extLst>
          </p:cNvPr>
          <p:cNvSpPr>
            <a:spLocks noChangeAspect="1"/>
          </p:cNvSpPr>
          <p:nvPr/>
        </p:nvSpPr>
        <p:spPr>
          <a:xfrm>
            <a:off x="9976316" y="3869952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pic>
        <p:nvPicPr>
          <p:cNvPr id="91" name="Espaço Reservado para Imagem 24">
            <a:extLst>
              <a:ext uri="{FF2B5EF4-FFF2-40B4-BE49-F238E27FC236}">
                <a16:creationId xmlns:a16="http://schemas.microsoft.com/office/drawing/2014/main" id="{EC1D0402-7C09-B263-98CF-43257FA7E4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845" t="6928" r="34748" b="4279"/>
          <a:stretch/>
        </p:blipFill>
        <p:spPr>
          <a:xfrm>
            <a:off x="5530050" y="928835"/>
            <a:ext cx="1296000" cy="1296000"/>
          </a:xfrm>
          <a:prstGeom prst="roundRect">
            <a:avLst/>
          </a:prstGeom>
        </p:spPr>
      </p:pic>
      <p:pic>
        <p:nvPicPr>
          <p:cNvPr id="92" name="Espaço Reservado para Imagem 26">
            <a:extLst>
              <a:ext uri="{FF2B5EF4-FFF2-40B4-BE49-F238E27FC236}">
                <a16:creationId xmlns:a16="http://schemas.microsoft.com/office/drawing/2014/main" id="{564A9C51-4527-625D-1352-01AF25CD3A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346" t="7784" r="34423" b="12293"/>
          <a:stretch/>
        </p:blipFill>
        <p:spPr>
          <a:xfrm>
            <a:off x="7879616" y="3939956"/>
            <a:ext cx="1296000" cy="1296000"/>
          </a:xfrm>
          <a:prstGeom prst="roundRect">
            <a:avLst/>
          </a:prstGeom>
        </p:spPr>
      </p:pic>
      <p:pic>
        <p:nvPicPr>
          <p:cNvPr id="95" name="Espaço Reservado para Imagem 32">
            <a:extLst>
              <a:ext uri="{FF2B5EF4-FFF2-40B4-BE49-F238E27FC236}">
                <a16:creationId xmlns:a16="http://schemas.microsoft.com/office/drawing/2014/main" id="{04D3BE3E-5427-044B-0189-717F6DFA895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1034" t="17340" r="31909" b="27171"/>
          <a:stretch/>
        </p:blipFill>
        <p:spPr>
          <a:xfrm>
            <a:off x="10048316" y="3941952"/>
            <a:ext cx="1296000" cy="1296000"/>
          </a:xfrm>
          <a:prstGeom prst="roundRect">
            <a:avLst/>
          </a:prstGeom>
        </p:spPr>
      </p:pic>
      <p:sp>
        <p:nvSpPr>
          <p:cNvPr id="96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7594755" y="2586849"/>
            <a:ext cx="185820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RELATÓRIOS INTERNOS DE</a:t>
            </a:r>
          </a:p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RECLAMAÇÕES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Atendido</a:t>
            </a: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implon BP Regular" pitchFamily="2" charset="0"/>
              <a:ea typeface="+mn-ea"/>
              <a:cs typeface="Poppins Medium" pitchFamily="2" charset="77"/>
            </a:endParaRP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6" y="125684"/>
            <a:ext cx="9592667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 Oi</a:t>
            </a:r>
            <a:endParaRPr lang="pt-BR" sz="2800" kern="1200" dirty="0">
              <a:solidFill>
                <a:prstClr val="black">
                  <a:lumMod val="75000"/>
                  <a:lumOff val="25000"/>
                </a:prstClr>
              </a:solidFill>
              <a:latin typeface="Montserrat Light" pitchFamily="2" charset="77"/>
              <a:ea typeface="+mn-ea"/>
              <a:cs typeface="+mn-cs"/>
            </a:endParaRPr>
          </a:p>
        </p:txBody>
      </p:sp>
      <p:sp>
        <p:nvSpPr>
          <p:cNvPr id="98" name="!!QD5">
            <a:extLst>
              <a:ext uri="{FF2B5EF4-FFF2-40B4-BE49-F238E27FC236}">
                <a16:creationId xmlns:a16="http://schemas.microsoft.com/office/drawing/2014/main" id="{35C778C9-8898-AB32-2323-E2500B492B82}"/>
              </a:ext>
            </a:extLst>
          </p:cNvPr>
          <p:cNvSpPr>
            <a:spLocks noChangeAspect="1"/>
          </p:cNvSpPr>
          <p:nvPr/>
        </p:nvSpPr>
        <p:spPr>
          <a:xfrm>
            <a:off x="9976316" y="856835"/>
            <a:ext cx="1440000" cy="1440000"/>
          </a:xfrm>
          <a:custGeom>
            <a:avLst/>
            <a:gdLst>
              <a:gd name="connsiteX0" fmla="*/ 408564 w 2160000"/>
              <a:gd name="connsiteY0" fmla="*/ 180000 h 2160000"/>
              <a:gd name="connsiteX1" fmla="*/ 180000 w 2160000"/>
              <a:gd name="connsiteY1" fmla="*/ 408564 h 2160000"/>
              <a:gd name="connsiteX2" fmla="*/ 180000 w 2160000"/>
              <a:gd name="connsiteY2" fmla="*/ 1751436 h 2160000"/>
              <a:gd name="connsiteX3" fmla="*/ 408564 w 2160000"/>
              <a:gd name="connsiteY3" fmla="*/ 1980000 h 2160000"/>
              <a:gd name="connsiteX4" fmla="*/ 1751436 w 2160000"/>
              <a:gd name="connsiteY4" fmla="*/ 1980000 h 2160000"/>
              <a:gd name="connsiteX5" fmla="*/ 1980000 w 2160000"/>
              <a:gd name="connsiteY5" fmla="*/ 1751436 h 2160000"/>
              <a:gd name="connsiteX6" fmla="*/ 1980000 w 2160000"/>
              <a:gd name="connsiteY6" fmla="*/ 408564 h 2160000"/>
              <a:gd name="connsiteX7" fmla="*/ 1751436 w 2160000"/>
              <a:gd name="connsiteY7" fmla="*/ 180000 h 2160000"/>
              <a:gd name="connsiteX8" fmla="*/ 360007 w 2160000"/>
              <a:gd name="connsiteY8" fmla="*/ 0 h 2160000"/>
              <a:gd name="connsiteX9" fmla="*/ 1799993 w 2160000"/>
              <a:gd name="connsiteY9" fmla="*/ 0 h 2160000"/>
              <a:gd name="connsiteX10" fmla="*/ 2160000 w 2160000"/>
              <a:gd name="connsiteY10" fmla="*/ 360007 h 2160000"/>
              <a:gd name="connsiteX11" fmla="*/ 2160000 w 2160000"/>
              <a:gd name="connsiteY11" fmla="*/ 1799993 h 2160000"/>
              <a:gd name="connsiteX12" fmla="*/ 1799993 w 2160000"/>
              <a:gd name="connsiteY12" fmla="*/ 2160000 h 2160000"/>
              <a:gd name="connsiteX13" fmla="*/ 360007 w 2160000"/>
              <a:gd name="connsiteY13" fmla="*/ 2160000 h 2160000"/>
              <a:gd name="connsiteX14" fmla="*/ 0 w 2160000"/>
              <a:gd name="connsiteY14" fmla="*/ 1799993 h 2160000"/>
              <a:gd name="connsiteX15" fmla="*/ 0 w 2160000"/>
              <a:gd name="connsiteY15" fmla="*/ 360007 h 2160000"/>
              <a:gd name="connsiteX16" fmla="*/ 360007 w 2160000"/>
              <a:gd name="connsiteY16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000" h="2160000">
                <a:moveTo>
                  <a:pt x="408564" y="180000"/>
                </a:moveTo>
                <a:cubicBezTo>
                  <a:pt x="282332" y="180000"/>
                  <a:pt x="180000" y="282332"/>
                  <a:pt x="180000" y="408564"/>
                </a:cubicBezTo>
                <a:lnTo>
                  <a:pt x="180000" y="1751436"/>
                </a:lnTo>
                <a:cubicBezTo>
                  <a:pt x="180000" y="1877668"/>
                  <a:pt x="282332" y="1980000"/>
                  <a:pt x="408564" y="1980000"/>
                </a:cubicBezTo>
                <a:lnTo>
                  <a:pt x="1751436" y="1980000"/>
                </a:lnTo>
                <a:cubicBezTo>
                  <a:pt x="1877668" y="1980000"/>
                  <a:pt x="1980000" y="1877668"/>
                  <a:pt x="1980000" y="1751436"/>
                </a:cubicBezTo>
                <a:lnTo>
                  <a:pt x="1980000" y="408564"/>
                </a:lnTo>
                <a:cubicBezTo>
                  <a:pt x="1980000" y="282332"/>
                  <a:pt x="1877668" y="180000"/>
                  <a:pt x="1751436" y="180000"/>
                </a:cubicBezTo>
                <a:close/>
                <a:moveTo>
                  <a:pt x="360007" y="0"/>
                </a:moveTo>
                <a:lnTo>
                  <a:pt x="1799993" y="0"/>
                </a:lnTo>
                <a:cubicBezTo>
                  <a:pt x="1998819" y="0"/>
                  <a:pt x="2160000" y="161181"/>
                  <a:pt x="2160000" y="360007"/>
                </a:cubicBezTo>
                <a:lnTo>
                  <a:pt x="2160000" y="1799993"/>
                </a:lnTo>
                <a:cubicBezTo>
                  <a:pt x="2160000" y="1998819"/>
                  <a:pt x="1998819" y="2160000"/>
                  <a:pt x="1799993" y="2160000"/>
                </a:cubicBezTo>
                <a:lnTo>
                  <a:pt x="360007" y="2160000"/>
                </a:lnTo>
                <a:cubicBezTo>
                  <a:pt x="161181" y="2160000"/>
                  <a:pt x="0" y="1998819"/>
                  <a:pt x="0" y="1799993"/>
                </a:cubicBezTo>
                <a:lnTo>
                  <a:pt x="0" y="360007"/>
                </a:lnTo>
                <a:cubicBezTo>
                  <a:pt x="0" y="161181"/>
                  <a:pt x="161181" y="0"/>
                  <a:pt x="360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0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9892250" y="2586849"/>
            <a:ext cx="160813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REVISÃO VALOR POR</a:t>
            </a:r>
          </a:p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KM (COMBUSTÍVEL)</a:t>
            </a:r>
          </a:p>
          <a:p>
            <a:pPr lvl="0" algn="ctr">
              <a:buClrTx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Em análise</a:t>
            </a: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implon BP Regular" pitchFamily="2" charset="0"/>
              <a:ea typeface="+mn-ea"/>
              <a:cs typeface="Poppins Medium" pitchFamily="2" charset="77"/>
            </a:endParaRPr>
          </a:p>
        </p:txBody>
      </p:sp>
      <p:sp>
        <p:nvSpPr>
          <p:cNvPr id="101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5008499" y="5594744"/>
            <a:ext cx="2339102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AGILIZAR ATENDIMENTO SAC NOS </a:t>
            </a:r>
          </a:p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CASOS DE CANCELAMENTO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lvl="0" algn="ctr">
              <a:buClrTx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lang="pt-BR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 Atendido</a:t>
            </a:r>
          </a:p>
        </p:txBody>
      </p:sp>
      <p:sp>
        <p:nvSpPr>
          <p:cNvPr id="102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7477738" y="5594744"/>
            <a:ext cx="209223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IMPLANTAÇÃO DE INTERFACE </a:t>
            </a:r>
          </a:p>
          <a:p>
            <a:pPr lvl="0" algn="ctr">
              <a:buClrTx/>
              <a:defRPr/>
            </a:pPr>
            <a:r>
              <a:rPr lang="pt-BR" sz="12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WLL – COBRE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Respondido ao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Conselho</a:t>
            </a: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implon BP Regular" pitchFamily="2" charset="0"/>
              <a:ea typeface="+mn-ea"/>
              <a:cs typeface="Poppins Medium" pitchFamily="2" charset="77"/>
            </a:endParaRPr>
          </a:p>
        </p:txBody>
      </p:sp>
      <p:sp>
        <p:nvSpPr>
          <p:cNvPr id="103" name="Legenda1">
            <a:extLst>
              <a:ext uri="{FF2B5EF4-FFF2-40B4-BE49-F238E27FC236}">
                <a16:creationId xmlns:a16="http://schemas.microsoft.com/office/drawing/2014/main" id="{36F845D4-0B55-DC02-8360-CD038EB1F398}"/>
              </a:ext>
            </a:extLst>
          </p:cNvPr>
          <p:cNvSpPr txBox="1"/>
          <p:nvPr/>
        </p:nvSpPr>
        <p:spPr>
          <a:xfrm>
            <a:off x="9522765" y="5594744"/>
            <a:ext cx="2347117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APRESENTAR PLATAFORMA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OI NEGOCIA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500" kern="1200" dirty="0">
              <a:solidFill>
                <a:prstClr val="black">
                  <a:lumMod val="75000"/>
                  <a:lumOff val="25000"/>
                </a:prstClr>
              </a:solidFill>
              <a:latin typeface="Simplon BP Regular" pitchFamily="2" charset="0"/>
              <a:ea typeface="+mn-ea"/>
              <a:cs typeface="Poppins Medium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Status:</a:t>
            </a:r>
            <a:r>
              <a:rPr kumimoji="0" lang="pt-BR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implon BP Regular" pitchFamily="2" charset="0"/>
                <a:ea typeface="+mn-ea"/>
                <a:cs typeface="Poppins Medium" pitchFamily="2" charset="77"/>
              </a:rPr>
              <a:t> Será apresentado 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+mn-ea"/>
                <a:cs typeface="Poppins Medium" pitchFamily="2" charset="77"/>
              </a:rPr>
              <a:t>dia 20/03/24</a:t>
            </a: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implon BP Regular" pitchFamily="2" charset="0"/>
              <a:ea typeface="+mn-ea"/>
              <a:cs typeface="Poppins Medium" pitchFamily="2" charset="77"/>
            </a:endParaRPr>
          </a:p>
        </p:txBody>
      </p:sp>
      <p:sp>
        <p:nvSpPr>
          <p:cNvPr id="104" name="TextBox 21">
            <a:extLst>
              <a:ext uri="{FF2B5EF4-FFF2-40B4-BE49-F238E27FC236}">
                <a16:creationId xmlns:a16="http://schemas.microsoft.com/office/drawing/2014/main" id="{8DEF1AB9-6359-2049-9F8C-132A57DA1ABE}"/>
              </a:ext>
            </a:extLst>
          </p:cNvPr>
          <p:cNvSpPr txBox="1"/>
          <p:nvPr/>
        </p:nvSpPr>
        <p:spPr>
          <a:xfrm>
            <a:off x="532216" y="3282371"/>
            <a:ext cx="434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Sugestões</a:t>
            </a:r>
          </a:p>
        </p:txBody>
      </p:sp>
      <p:sp>
        <p:nvSpPr>
          <p:cNvPr id="105" name="Estrela_Esquerda">
            <a:extLst>
              <a:ext uri="{FF2B5EF4-FFF2-40B4-BE49-F238E27FC236}">
                <a16:creationId xmlns:a16="http://schemas.microsoft.com/office/drawing/2014/main" id="{84CEEEF0-7BAB-4442-8771-DDCFD541E930}"/>
              </a:ext>
            </a:extLst>
          </p:cNvPr>
          <p:cNvSpPr>
            <a:spLocks noChangeAspect="1"/>
          </p:cNvSpPr>
          <p:nvPr/>
        </p:nvSpPr>
        <p:spPr>
          <a:xfrm rot="2700000">
            <a:off x="79382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6" name="Estrela_Direita">
            <a:extLst>
              <a:ext uri="{FF2B5EF4-FFF2-40B4-BE49-F238E27FC236}">
                <a16:creationId xmlns:a16="http://schemas.microsoft.com/office/drawing/2014/main" id="{350EDFD9-F5F6-7641-95D5-1E0D9FAD4CCC}"/>
              </a:ext>
            </a:extLst>
          </p:cNvPr>
          <p:cNvSpPr>
            <a:spLocks noChangeAspect="1"/>
          </p:cNvSpPr>
          <p:nvPr/>
        </p:nvSpPr>
        <p:spPr>
          <a:xfrm rot="2700000">
            <a:off x="127015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7" name="Estrela_Central">
            <a:extLst>
              <a:ext uri="{FF2B5EF4-FFF2-40B4-BE49-F238E27FC236}">
                <a16:creationId xmlns:a16="http://schemas.microsoft.com/office/drawing/2014/main" id="{705357D6-65E8-3E46-B307-9028F6ED4C91}"/>
              </a:ext>
            </a:extLst>
          </p:cNvPr>
          <p:cNvSpPr/>
          <p:nvPr/>
        </p:nvSpPr>
        <p:spPr>
          <a:xfrm rot="2700000">
            <a:off x="995531" y="4242458"/>
            <a:ext cx="180921" cy="180921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8" name="Retângulo Arredondado 107">
            <a:extLst>
              <a:ext uri="{FF2B5EF4-FFF2-40B4-BE49-F238E27FC236}">
                <a16:creationId xmlns:a16="http://schemas.microsoft.com/office/drawing/2014/main" id="{EA82CD5D-ADFC-1D41-9F3B-41D5AB141843}"/>
              </a:ext>
            </a:extLst>
          </p:cNvPr>
          <p:cNvSpPr/>
          <p:nvPr/>
        </p:nvSpPr>
        <p:spPr>
          <a:xfrm>
            <a:off x="460216" y="2402918"/>
            <a:ext cx="72000" cy="2124000"/>
          </a:xfrm>
          <a:prstGeom prst="roundRect">
            <a:avLst>
              <a:gd name="adj" fmla="val 0"/>
            </a:avLst>
          </a:prstGeom>
          <a:solidFill>
            <a:srgbClr val="00D318"/>
          </a:solidFill>
          <a:ln>
            <a:noFill/>
          </a:ln>
          <a:effectLst>
            <a:outerShdw blurRad="190500" dist="63500" dir="18900000" algn="bl" rotWithShape="0">
              <a:srgbClr val="010912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pic>
        <p:nvPicPr>
          <p:cNvPr id="109" name="Espaço Reservado para Imagem 45">
            <a:extLst>
              <a:ext uri="{FF2B5EF4-FFF2-40B4-BE49-F238E27FC236}">
                <a16:creationId xmlns:a16="http://schemas.microsoft.com/office/drawing/2014/main" id="{FE051A13-618E-12DE-C52F-3A4FEC75635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30050" y="3941952"/>
            <a:ext cx="1296000" cy="1296000"/>
          </a:xfrm>
          <a:prstGeom prst="roundRect">
            <a:avLst>
              <a:gd name="adj" fmla="val 8602"/>
            </a:avLst>
          </a:prstGeom>
        </p:spPr>
      </p:pic>
      <p:pic>
        <p:nvPicPr>
          <p:cNvPr id="110" name="Espaço Reservado para Imagem 29">
            <a:extLst>
              <a:ext uri="{FF2B5EF4-FFF2-40B4-BE49-F238E27FC236}">
                <a16:creationId xmlns:a16="http://schemas.microsoft.com/office/drawing/2014/main" id="{C4AAB383-AF46-7090-EDBD-72ED0F3747B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5856" y="928835"/>
            <a:ext cx="1296000" cy="1296000"/>
          </a:xfrm>
          <a:prstGeom prst="roundRect">
            <a:avLst>
              <a:gd name="adj" fmla="val 8602"/>
            </a:avLst>
          </a:prstGeom>
        </p:spPr>
      </p:pic>
      <p:pic>
        <p:nvPicPr>
          <p:cNvPr id="93" name="Espaço Reservado para Imagem 28">
            <a:extLst>
              <a:ext uri="{FF2B5EF4-FFF2-40B4-BE49-F238E27FC236}">
                <a16:creationId xmlns:a16="http://schemas.microsoft.com/office/drawing/2014/main" id="{7F44C84C-A18B-16EE-B0FD-76DA57FB42F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6891" t="9453" r="14919" b="13444"/>
          <a:stretch/>
        </p:blipFill>
        <p:spPr>
          <a:xfrm>
            <a:off x="10048316" y="928835"/>
            <a:ext cx="1296000" cy="1296000"/>
          </a:xfrm>
          <a:prstGeom prst="roundRect">
            <a:avLst/>
          </a:prstGeom>
        </p:spPr>
      </p:pic>
      <p:pic>
        <p:nvPicPr>
          <p:cNvPr id="111" name="Google Shape;1215;p53" descr="Google Shape;1215;p53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lide Number Placeholder 10"/>
          <p:cNvSpPr txBox="1">
            <a:spLocks/>
          </p:cNvSpPr>
          <p:nvPr/>
        </p:nvSpPr>
        <p:spPr>
          <a:xfrm>
            <a:off x="9006840" y="6657184"/>
            <a:ext cx="3136356" cy="180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Regular"/>
                <a:sym typeface="Arial"/>
              </a:rPr>
              <a:t>Material Confidencial  |  Slide nº </a:t>
            </a:r>
            <a:fld id="{1115FE8E-B0E0-984D-A6F8-8DB859C1C7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Simple BP Regular"/>
                <a:ea typeface="+mn-ea"/>
                <a:cs typeface="Simplon BP Bold"/>
                <a:sym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Simple BP Regular"/>
              <a:ea typeface="+mn-ea"/>
              <a:cs typeface="Simplon BP Bold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743448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500867DE-B532-0946-A0BA-078B58839862}"/>
              </a:ext>
            </a:extLst>
          </p:cNvPr>
          <p:cNvSpPr/>
          <p:nvPr/>
        </p:nvSpPr>
        <p:spPr>
          <a:xfrm>
            <a:off x="0" y="5067583"/>
            <a:ext cx="12192000" cy="17904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84" name="Forma Livre 83">
            <a:extLst>
              <a:ext uri="{FF2B5EF4-FFF2-40B4-BE49-F238E27FC236}">
                <a16:creationId xmlns:a16="http://schemas.microsoft.com/office/drawing/2014/main" id="{E8671F93-D07E-25D0-9D7C-B42263031079}"/>
              </a:ext>
            </a:extLst>
          </p:cNvPr>
          <p:cNvSpPr>
            <a:spLocks noChangeAspect="1"/>
          </p:cNvSpPr>
          <p:nvPr/>
        </p:nvSpPr>
        <p:spPr>
          <a:xfrm>
            <a:off x="1" y="16042"/>
            <a:ext cx="4605680" cy="6858000"/>
          </a:xfrm>
          <a:custGeom>
            <a:avLst/>
            <a:gdLst>
              <a:gd name="connsiteX0" fmla="*/ 0 w 6687503"/>
              <a:gd name="connsiteY0" fmla="*/ 0 h 6858000"/>
              <a:gd name="connsiteX1" fmla="*/ 5345858 w 6687503"/>
              <a:gd name="connsiteY1" fmla="*/ 0 h 6858000"/>
              <a:gd name="connsiteX2" fmla="*/ 6100071 w 6687503"/>
              <a:gd name="connsiteY2" fmla="*/ 754213 h 6858000"/>
              <a:gd name="connsiteX3" fmla="*/ 6100071 w 6687503"/>
              <a:gd name="connsiteY3" fmla="*/ 2654952 h 6858000"/>
              <a:gd name="connsiteX4" fmla="*/ 6192792 w 6687503"/>
              <a:gd name="connsiteY4" fmla="*/ 2683734 h 6858000"/>
              <a:gd name="connsiteX5" fmla="*/ 6687503 w 6687503"/>
              <a:gd name="connsiteY5" fmla="*/ 3430080 h 6858000"/>
              <a:gd name="connsiteX6" fmla="*/ 6192792 w 6687503"/>
              <a:gd name="connsiteY6" fmla="*/ 4176426 h 6858000"/>
              <a:gd name="connsiteX7" fmla="*/ 6100071 w 6687503"/>
              <a:gd name="connsiteY7" fmla="*/ 4205209 h 6858000"/>
              <a:gd name="connsiteX8" fmla="*/ 6100071 w 6687503"/>
              <a:gd name="connsiteY8" fmla="*/ 6103787 h 6858000"/>
              <a:gd name="connsiteX9" fmla="*/ 5345858 w 6687503"/>
              <a:gd name="connsiteY9" fmla="*/ 6858000 h 6858000"/>
              <a:gd name="connsiteX10" fmla="*/ 0 w 6687503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87503" h="6858000">
                <a:moveTo>
                  <a:pt x="0" y="0"/>
                </a:moveTo>
                <a:lnTo>
                  <a:pt x="5345858" y="0"/>
                </a:lnTo>
                <a:cubicBezTo>
                  <a:pt x="5762398" y="0"/>
                  <a:pt x="6100071" y="337673"/>
                  <a:pt x="6100071" y="754213"/>
                </a:cubicBezTo>
                <a:lnTo>
                  <a:pt x="6100071" y="2654952"/>
                </a:lnTo>
                <a:lnTo>
                  <a:pt x="6192792" y="2683734"/>
                </a:lnTo>
                <a:cubicBezTo>
                  <a:pt x="6483513" y="2806699"/>
                  <a:pt x="6687503" y="3094567"/>
                  <a:pt x="6687503" y="3430080"/>
                </a:cubicBezTo>
                <a:cubicBezTo>
                  <a:pt x="6687503" y="3765593"/>
                  <a:pt x="6483513" y="4053462"/>
                  <a:pt x="6192792" y="4176426"/>
                </a:cubicBezTo>
                <a:lnTo>
                  <a:pt x="6100071" y="4205209"/>
                </a:lnTo>
                <a:lnTo>
                  <a:pt x="6100071" y="6103787"/>
                </a:lnTo>
                <a:cubicBezTo>
                  <a:pt x="6100071" y="6520327"/>
                  <a:pt x="5762398" y="6858000"/>
                  <a:pt x="5345858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0" dist="190500" dir="2154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7AA11FBE-F0B9-EA17-CDDC-5AD9FE84DFA5}"/>
              </a:ext>
            </a:extLst>
          </p:cNvPr>
          <p:cNvSpPr txBox="1"/>
          <p:nvPr/>
        </p:nvSpPr>
        <p:spPr>
          <a:xfrm>
            <a:off x="261017" y="125684"/>
            <a:ext cx="4616468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defTabSz="228600">
              <a:buClrTx/>
            </a:pPr>
            <a:r>
              <a:rPr lang="pt-BR" sz="28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 Black" pitchFamily="2" charset="77"/>
                <a:ea typeface="+mn-ea"/>
                <a:cs typeface="+mn-cs"/>
              </a:rPr>
              <a:t>Conselho de Usuários Oi</a:t>
            </a:r>
            <a:endParaRPr lang="pt-BR" sz="2800" kern="1200" dirty="0">
              <a:solidFill>
                <a:prstClr val="black">
                  <a:lumMod val="75000"/>
                  <a:lumOff val="25000"/>
                </a:prstClr>
              </a:solidFill>
              <a:latin typeface="Montserrat Light" pitchFamily="2" charset="77"/>
              <a:ea typeface="+mn-ea"/>
              <a:cs typeface="+mn-cs"/>
            </a:endParaRPr>
          </a:p>
        </p:txBody>
      </p:sp>
      <p:sp>
        <p:nvSpPr>
          <p:cNvPr id="104" name="TextBox 21">
            <a:extLst>
              <a:ext uri="{FF2B5EF4-FFF2-40B4-BE49-F238E27FC236}">
                <a16:creationId xmlns:a16="http://schemas.microsoft.com/office/drawing/2014/main" id="{8DEF1AB9-6359-2049-9F8C-132A57DA1ABE}"/>
              </a:ext>
            </a:extLst>
          </p:cNvPr>
          <p:cNvSpPr txBox="1"/>
          <p:nvPr/>
        </p:nvSpPr>
        <p:spPr>
          <a:xfrm>
            <a:off x="532216" y="2833195"/>
            <a:ext cx="434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Secretaria </a:t>
            </a:r>
          </a:p>
          <a:p>
            <a:pPr lvl="0">
              <a:buClrTx/>
            </a:pPr>
            <a:r>
              <a:rPr lang="pt-BR" sz="3600" b="1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Simplon BP Regular" pitchFamily="2" charset="0"/>
                <a:ea typeface="Roboto Black" panose="02000000000000000000" pitchFamily="2" charset="0"/>
                <a:cs typeface="Open Sans Light" panose="020B0306030504020204" pitchFamily="34" charset="0"/>
              </a:rPr>
              <a:t>Conselho Oi</a:t>
            </a:r>
          </a:p>
        </p:txBody>
      </p:sp>
      <p:sp>
        <p:nvSpPr>
          <p:cNvPr id="105" name="Estrela_Esquerda">
            <a:extLst>
              <a:ext uri="{FF2B5EF4-FFF2-40B4-BE49-F238E27FC236}">
                <a16:creationId xmlns:a16="http://schemas.microsoft.com/office/drawing/2014/main" id="{84CEEEF0-7BAB-4442-8771-DDCFD541E930}"/>
              </a:ext>
            </a:extLst>
          </p:cNvPr>
          <p:cNvSpPr>
            <a:spLocks noChangeAspect="1"/>
          </p:cNvSpPr>
          <p:nvPr/>
        </p:nvSpPr>
        <p:spPr>
          <a:xfrm rot="2700000">
            <a:off x="79382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6" name="Estrela_Direita">
            <a:extLst>
              <a:ext uri="{FF2B5EF4-FFF2-40B4-BE49-F238E27FC236}">
                <a16:creationId xmlns:a16="http://schemas.microsoft.com/office/drawing/2014/main" id="{350EDFD9-F5F6-7641-95D5-1E0D9FAD4CCC}"/>
              </a:ext>
            </a:extLst>
          </p:cNvPr>
          <p:cNvSpPr>
            <a:spLocks noChangeAspect="1"/>
          </p:cNvSpPr>
          <p:nvPr/>
        </p:nvSpPr>
        <p:spPr>
          <a:xfrm rot="2700000">
            <a:off x="1270156" y="4275515"/>
            <a:ext cx="108000" cy="108000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7" name="Estrela_Central">
            <a:extLst>
              <a:ext uri="{FF2B5EF4-FFF2-40B4-BE49-F238E27FC236}">
                <a16:creationId xmlns:a16="http://schemas.microsoft.com/office/drawing/2014/main" id="{705357D6-65E8-3E46-B307-9028F6ED4C91}"/>
              </a:ext>
            </a:extLst>
          </p:cNvPr>
          <p:cNvSpPr/>
          <p:nvPr/>
        </p:nvSpPr>
        <p:spPr>
          <a:xfrm rot="2700000">
            <a:off x="995531" y="4242458"/>
            <a:ext cx="180921" cy="180921"/>
          </a:xfrm>
          <a:custGeom>
            <a:avLst/>
            <a:gdLst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161856 w 1456703"/>
              <a:gd name="connsiteY0" fmla="*/ 161856 h 1456703"/>
              <a:gd name="connsiteX1" fmla="*/ 1456703 w 1456703"/>
              <a:gd name="connsiteY1" fmla="*/ 161856 h 1456703"/>
              <a:gd name="connsiteX2" fmla="*/ 1456703 w 1456703"/>
              <a:gd name="connsiteY2" fmla="*/ 1456703 h 1456703"/>
              <a:gd name="connsiteX3" fmla="*/ 161856 w 1456703"/>
              <a:gd name="connsiteY3" fmla="*/ 1456703 h 1456703"/>
              <a:gd name="connsiteX4" fmla="*/ 161856 w 1456703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161856 h 1456703"/>
              <a:gd name="connsiteX1" fmla="*/ 1294847 w 1294847"/>
              <a:gd name="connsiteY1" fmla="*/ 161856 h 1456703"/>
              <a:gd name="connsiteX2" fmla="*/ 1294847 w 1294847"/>
              <a:gd name="connsiteY2" fmla="*/ 1456703 h 1456703"/>
              <a:gd name="connsiteX3" fmla="*/ 0 w 1294847"/>
              <a:gd name="connsiteY3" fmla="*/ 1456703 h 1456703"/>
              <a:gd name="connsiteX4" fmla="*/ 0 w 1294847"/>
              <a:gd name="connsiteY4" fmla="*/ 161856 h 1456703"/>
              <a:gd name="connsiteX0" fmla="*/ 0 w 1294847"/>
              <a:gd name="connsiteY0" fmla="*/ 62359 h 1357206"/>
              <a:gd name="connsiteX1" fmla="*/ 1294847 w 1294847"/>
              <a:gd name="connsiteY1" fmla="*/ 62359 h 1357206"/>
              <a:gd name="connsiteX2" fmla="*/ 1294847 w 1294847"/>
              <a:gd name="connsiteY2" fmla="*/ 1357206 h 1357206"/>
              <a:gd name="connsiteX3" fmla="*/ 0 w 1294847"/>
              <a:gd name="connsiteY3" fmla="*/ 1357206 h 1357206"/>
              <a:gd name="connsiteX4" fmla="*/ 0 w 1294847"/>
              <a:gd name="connsiteY4" fmla="*/ 62359 h 1357206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  <a:gd name="connsiteX0" fmla="*/ 0 w 1294847"/>
              <a:gd name="connsiteY0" fmla="*/ 0 h 1294847"/>
              <a:gd name="connsiteX1" fmla="*/ 1294847 w 1294847"/>
              <a:gd name="connsiteY1" fmla="*/ 0 h 1294847"/>
              <a:gd name="connsiteX2" fmla="*/ 1294847 w 1294847"/>
              <a:gd name="connsiteY2" fmla="*/ 1294847 h 1294847"/>
              <a:gd name="connsiteX3" fmla="*/ 0 w 1294847"/>
              <a:gd name="connsiteY3" fmla="*/ 1294847 h 1294847"/>
              <a:gd name="connsiteX4" fmla="*/ 0 w 1294847"/>
              <a:gd name="connsiteY4" fmla="*/ 0 h 129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847" h="1294847">
                <a:moveTo>
                  <a:pt x="0" y="0"/>
                </a:moveTo>
                <a:cubicBezTo>
                  <a:pt x="566036" y="242188"/>
                  <a:pt x="724319" y="219734"/>
                  <a:pt x="1294847" y="0"/>
                </a:cubicBezTo>
                <a:cubicBezTo>
                  <a:pt x="1043402" y="539381"/>
                  <a:pt x="1020949" y="750978"/>
                  <a:pt x="1294847" y="1294847"/>
                </a:cubicBezTo>
                <a:cubicBezTo>
                  <a:pt x="741997" y="1038909"/>
                  <a:pt x="584281" y="1007479"/>
                  <a:pt x="0" y="1294847"/>
                </a:cubicBezTo>
                <a:cubicBezTo>
                  <a:pt x="255937" y="733018"/>
                  <a:pt x="215526" y="566319"/>
                  <a:pt x="0" y="0"/>
                </a:cubicBezTo>
                <a:close/>
              </a:path>
            </a:pathLst>
          </a:custGeom>
          <a:solidFill>
            <a:srgbClr val="00D3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sp>
        <p:nvSpPr>
          <p:cNvPr id="108" name="Retângulo Arredondado 107">
            <a:extLst>
              <a:ext uri="{FF2B5EF4-FFF2-40B4-BE49-F238E27FC236}">
                <a16:creationId xmlns:a16="http://schemas.microsoft.com/office/drawing/2014/main" id="{EA82CD5D-ADFC-1D41-9F3B-41D5AB141843}"/>
              </a:ext>
            </a:extLst>
          </p:cNvPr>
          <p:cNvSpPr/>
          <p:nvPr/>
        </p:nvSpPr>
        <p:spPr>
          <a:xfrm>
            <a:off x="460216" y="2402918"/>
            <a:ext cx="72000" cy="2124000"/>
          </a:xfrm>
          <a:prstGeom prst="roundRect">
            <a:avLst>
              <a:gd name="adj" fmla="val 0"/>
            </a:avLst>
          </a:prstGeom>
          <a:solidFill>
            <a:srgbClr val="00D318"/>
          </a:solidFill>
          <a:ln>
            <a:noFill/>
          </a:ln>
          <a:effectLst>
            <a:outerShdw blurRad="190500" dist="63500" dir="18900000" algn="bl" rotWithShape="0">
              <a:srgbClr val="010912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 ExtraLight"/>
              <a:ea typeface="+mn-ea"/>
              <a:cs typeface="+mn-cs"/>
            </a:endParaRPr>
          </a:p>
        </p:txBody>
      </p:sp>
      <p:pic>
        <p:nvPicPr>
          <p:cNvPr id="111" name="Google Shape;1215;p53" descr="Google Shape;1215;p5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14" y="13390"/>
            <a:ext cx="864000" cy="8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Google Shape;802;p72"/>
          <p:cNvSpPr txBox="1"/>
          <p:nvPr/>
        </p:nvSpPr>
        <p:spPr>
          <a:xfrm>
            <a:off x="6228680" y="1601746"/>
            <a:ext cx="4010447" cy="32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Tx/>
              <a:buSzPts val="1800"/>
            </a:pPr>
            <a:r>
              <a:rPr lang="pt-BR" sz="1800" dirty="0">
                <a:solidFill>
                  <a:schemeClr val="tx1"/>
                </a:solidFill>
                <a:latin typeface="Simplon BP Regular" pitchFamily="2" charset="0"/>
              </a:rPr>
              <a:t> PP-ConselhodeUsuarioOI@oi.net.br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implon BP Regular" pitchFamily="2" charset="0"/>
            </a:endParaRPr>
          </a:p>
        </p:txBody>
      </p:sp>
      <p:grpSp>
        <p:nvGrpSpPr>
          <p:cNvPr id="6" name="Agrupar 5"/>
          <p:cNvGrpSpPr/>
          <p:nvPr/>
        </p:nvGrpSpPr>
        <p:grpSpPr>
          <a:xfrm>
            <a:off x="4723717" y="2323056"/>
            <a:ext cx="7297386" cy="3372934"/>
            <a:chOff x="4723717" y="2323056"/>
            <a:chExt cx="7297386" cy="3372934"/>
          </a:xfrm>
        </p:grpSpPr>
        <p:grpSp>
          <p:nvGrpSpPr>
            <p:cNvPr id="5" name="Agrupar 4"/>
            <p:cNvGrpSpPr/>
            <p:nvPr/>
          </p:nvGrpSpPr>
          <p:grpSpPr>
            <a:xfrm>
              <a:off x="4723717" y="2402918"/>
              <a:ext cx="2430159" cy="3293072"/>
              <a:chOff x="4723717" y="2402918"/>
              <a:chExt cx="2430159" cy="3293072"/>
            </a:xfrm>
          </p:grpSpPr>
          <p:pic>
            <p:nvPicPr>
              <p:cNvPr id="9" name="Imagem 8"/>
              <p:cNvPicPr>
                <a:picLocks noChangeAspect="1"/>
              </p:cNvPicPr>
              <p:nvPr/>
            </p:nvPicPr>
            <p:blipFill rotWithShape="1">
              <a:blip r:embed="rId4"/>
              <a:srcRect l="11259"/>
              <a:stretch/>
            </p:blipFill>
            <p:spPr>
              <a:xfrm>
                <a:off x="4851596" y="2402918"/>
                <a:ext cx="2174400" cy="2498796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40" name="Retângulo com Canto Arredondado do Mesmo Lado 63">
                <a:extLst>
                  <a:ext uri="{FF2B5EF4-FFF2-40B4-BE49-F238E27FC236}">
                    <a16:creationId xmlns:a16="http://schemas.microsoft.com/office/drawing/2014/main" id="{5ACE6875-703E-1D4C-BCB7-000BF5C078AA}"/>
                  </a:ext>
                </a:extLst>
              </p:cNvPr>
              <p:cNvSpPr/>
              <p:nvPr/>
            </p:nvSpPr>
            <p:spPr>
              <a:xfrm flipV="1">
                <a:off x="4847996" y="4866101"/>
                <a:ext cx="2181600" cy="829889"/>
              </a:xfrm>
              <a:prstGeom prst="round2SameRect">
                <a:avLst/>
              </a:prstGeom>
              <a:gradFill>
                <a:gsLst>
                  <a:gs pos="0">
                    <a:srgbClr val="64EE67"/>
                  </a:gs>
                  <a:gs pos="100000">
                    <a:srgbClr val="BBF3CE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  <p:sp>
            <p:nvSpPr>
              <p:cNvPr id="41" name="Google Shape;784;p69"/>
              <p:cNvSpPr txBox="1"/>
              <p:nvPr/>
            </p:nvSpPr>
            <p:spPr>
              <a:xfrm>
                <a:off x="4853980" y="4926890"/>
                <a:ext cx="2169633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pt-BR" u="none" strike="noStrike" cap="none" dirty="0">
                    <a:solidFill>
                      <a:schemeClr val="tx1"/>
                    </a:solidFill>
                    <a:latin typeface="Simplon BP Regular" pitchFamily="2" charset="0"/>
                    <a:sym typeface="Arial"/>
                  </a:rPr>
                  <a:t>GERENTE</a:t>
                </a:r>
                <a:endParaRPr u="none" strike="noStrike" cap="none" dirty="0">
                  <a:solidFill>
                    <a:schemeClr val="tx1"/>
                  </a:solidFill>
                  <a:latin typeface="Simplon BP Regular" pitchFamily="2" charset="0"/>
                  <a:sym typeface="Arial"/>
                </a:endParaRPr>
              </a:p>
            </p:txBody>
          </p:sp>
          <p:sp>
            <p:nvSpPr>
              <p:cNvPr id="42" name="Google Shape;802;p72"/>
              <p:cNvSpPr txBox="1"/>
              <p:nvPr/>
            </p:nvSpPr>
            <p:spPr>
              <a:xfrm>
                <a:off x="4723717" y="5211955"/>
                <a:ext cx="2430159" cy="35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lvl="0" algn="ctr">
                  <a:buSzPts val="1800"/>
                </a:pPr>
                <a:r>
                  <a:rPr lang="pt-BR" sz="1600" dirty="0">
                    <a:solidFill>
                      <a:schemeClr val="tx1"/>
                    </a:solidFill>
                    <a:latin typeface="Simplon BP Regular" pitchFamily="2" charset="0"/>
                  </a:rPr>
                  <a:t>Adriana velhote</a:t>
                </a:r>
              </a:p>
            </p:txBody>
          </p:sp>
        </p:grpSp>
        <p:grpSp>
          <p:nvGrpSpPr>
            <p:cNvPr id="2" name="Agrupar 1"/>
            <p:cNvGrpSpPr/>
            <p:nvPr/>
          </p:nvGrpSpPr>
          <p:grpSpPr>
            <a:xfrm>
              <a:off x="7173084" y="2402918"/>
              <a:ext cx="2451513" cy="3293072"/>
              <a:chOff x="7173084" y="2402918"/>
              <a:chExt cx="2451513" cy="3293072"/>
            </a:xfrm>
          </p:grpSpPr>
          <p:pic>
            <p:nvPicPr>
              <p:cNvPr id="32" name="Imagem 3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11330" y="2402918"/>
                <a:ext cx="2175020" cy="2460843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39" name="Retângulo com Canto Arredondado do Mesmo Lado 63">
                <a:extLst>
                  <a:ext uri="{FF2B5EF4-FFF2-40B4-BE49-F238E27FC236}">
                    <a16:creationId xmlns:a16="http://schemas.microsoft.com/office/drawing/2014/main" id="{5ACE6875-703E-1D4C-BCB7-000BF5C078AA}"/>
                  </a:ext>
                </a:extLst>
              </p:cNvPr>
              <p:cNvSpPr/>
              <p:nvPr/>
            </p:nvSpPr>
            <p:spPr>
              <a:xfrm flipV="1">
                <a:off x="7308040" y="4866101"/>
                <a:ext cx="2181600" cy="829889"/>
              </a:xfrm>
              <a:prstGeom prst="round2SameRect">
                <a:avLst/>
              </a:prstGeom>
              <a:gradFill>
                <a:gsLst>
                  <a:gs pos="0">
                    <a:srgbClr val="64EE67"/>
                  </a:gs>
                  <a:gs pos="100000">
                    <a:srgbClr val="BBF3CE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  <p:sp>
            <p:nvSpPr>
              <p:cNvPr id="43" name="Google Shape;784;p69"/>
              <p:cNvSpPr txBox="1"/>
              <p:nvPr/>
            </p:nvSpPr>
            <p:spPr>
              <a:xfrm>
                <a:off x="7304491" y="4926890"/>
                <a:ext cx="2188698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pt-BR" sz="1600" u="none" strike="noStrike" cap="none" dirty="0">
                    <a:solidFill>
                      <a:schemeClr val="tx1"/>
                    </a:solidFill>
                    <a:latin typeface="Simplon BP Regular" pitchFamily="2" charset="0"/>
                    <a:sym typeface="Arial"/>
                  </a:rPr>
                  <a:t>Judite Belfort</a:t>
                </a:r>
                <a:endParaRPr sz="1600" u="none" strike="noStrike" cap="none" dirty="0">
                  <a:solidFill>
                    <a:schemeClr val="tx1"/>
                  </a:solidFill>
                  <a:latin typeface="Simplon BP Regular" pitchFamily="2" charset="0"/>
                  <a:sym typeface="Arial"/>
                </a:endParaRPr>
              </a:p>
            </p:txBody>
          </p:sp>
          <p:sp>
            <p:nvSpPr>
              <p:cNvPr id="45" name="Google Shape;802;p72"/>
              <p:cNvSpPr txBox="1"/>
              <p:nvPr/>
            </p:nvSpPr>
            <p:spPr>
              <a:xfrm>
                <a:off x="7173084" y="5263127"/>
                <a:ext cx="2451513" cy="35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lvl="0" algn="ctr">
                  <a:buSzPts val="1800"/>
                </a:pPr>
                <a:r>
                  <a:rPr lang="pt-BR" sz="1200" dirty="0">
                    <a:solidFill>
                      <a:schemeClr val="tx1"/>
                    </a:solidFill>
                    <a:latin typeface="Simplon BP Regular" pitchFamily="2" charset="0"/>
                  </a:rPr>
                  <a:t>[69] 98401-8402</a:t>
                </a:r>
                <a:endParaRPr sz="1600" b="0" i="0" u="none" strike="noStrike" cap="none" dirty="0">
                  <a:solidFill>
                    <a:schemeClr val="tx1"/>
                  </a:solidFill>
                  <a:latin typeface="Simplon BP Regular" pitchFamily="2" charset="0"/>
                  <a:sym typeface="Arial"/>
                </a:endParaRPr>
              </a:p>
            </p:txBody>
          </p:sp>
        </p:grpSp>
        <p:grpSp>
          <p:nvGrpSpPr>
            <p:cNvPr id="3" name="Agrupar 2"/>
            <p:cNvGrpSpPr/>
            <p:nvPr/>
          </p:nvGrpSpPr>
          <p:grpSpPr>
            <a:xfrm>
              <a:off x="9569590" y="2402918"/>
              <a:ext cx="2451513" cy="3293072"/>
              <a:chOff x="9569590" y="2402918"/>
              <a:chExt cx="2451513" cy="3293072"/>
            </a:xfrm>
          </p:grpSpPr>
          <p:pic>
            <p:nvPicPr>
              <p:cNvPr id="31" name="Imagem 3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5355" y="2402918"/>
                <a:ext cx="2179982" cy="249840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30" name="Retângulo com Canto Arredondado do Mesmo Lado 63">
                <a:extLst>
                  <a:ext uri="{FF2B5EF4-FFF2-40B4-BE49-F238E27FC236}">
                    <a16:creationId xmlns:a16="http://schemas.microsoft.com/office/drawing/2014/main" id="{5ACE6875-703E-1D4C-BCB7-000BF5C078AA}"/>
                  </a:ext>
                </a:extLst>
              </p:cNvPr>
              <p:cNvSpPr/>
              <p:nvPr/>
            </p:nvSpPr>
            <p:spPr>
              <a:xfrm flipV="1">
                <a:off x="9704546" y="4866101"/>
                <a:ext cx="2181600" cy="829889"/>
              </a:xfrm>
              <a:prstGeom prst="round2SameRect">
                <a:avLst/>
              </a:prstGeom>
              <a:gradFill>
                <a:gsLst>
                  <a:gs pos="0">
                    <a:srgbClr val="64EE67"/>
                  </a:gs>
                  <a:gs pos="100000">
                    <a:srgbClr val="BBF3CE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ExtraLight"/>
                  <a:ea typeface="+mn-ea"/>
                  <a:cs typeface="+mn-cs"/>
                </a:endParaRPr>
              </a:p>
            </p:txBody>
          </p:sp>
          <p:sp>
            <p:nvSpPr>
              <p:cNvPr id="46" name="Google Shape;784;p69"/>
              <p:cNvSpPr txBox="1"/>
              <p:nvPr/>
            </p:nvSpPr>
            <p:spPr>
              <a:xfrm>
                <a:off x="9700997" y="4926890"/>
                <a:ext cx="2188698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lvl="0" algn="ctr">
                  <a:buSzPts val="1200"/>
                </a:pPr>
                <a:r>
                  <a:rPr lang="pt-BR" sz="1600" dirty="0">
                    <a:solidFill>
                      <a:schemeClr val="tx1"/>
                    </a:solidFill>
                    <a:latin typeface="Simplon BP Regular" pitchFamily="2" charset="0"/>
                  </a:rPr>
                  <a:t>Edson Rivelino</a:t>
                </a:r>
              </a:p>
            </p:txBody>
          </p:sp>
          <p:sp>
            <p:nvSpPr>
              <p:cNvPr id="52" name="Google Shape;802;p72"/>
              <p:cNvSpPr txBox="1"/>
              <p:nvPr/>
            </p:nvSpPr>
            <p:spPr>
              <a:xfrm>
                <a:off x="9569590" y="5273915"/>
                <a:ext cx="2451513" cy="35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lvl="0" algn="ctr">
                  <a:buSzPts val="1800"/>
                </a:pPr>
                <a:r>
                  <a:rPr lang="pt-BR" sz="1200" dirty="0">
                    <a:solidFill>
                      <a:schemeClr val="tx1"/>
                    </a:solidFill>
                    <a:latin typeface="Simplon BP Regular" pitchFamily="2" charset="0"/>
                  </a:rPr>
                  <a:t>[85] 98896 4956 </a:t>
                </a:r>
              </a:p>
            </p:txBody>
          </p:sp>
        </p:grpSp>
        <p:sp>
          <p:nvSpPr>
            <p:cNvPr id="53" name="Retângulo com Canto Arredondado do Mesmo Lado 55">
              <a:extLst>
                <a:ext uri="{FF2B5EF4-FFF2-40B4-BE49-F238E27FC236}">
                  <a16:creationId xmlns:a16="http://schemas.microsoft.com/office/drawing/2014/main" id="{9551FA83-6E28-AC47-B2D3-F7B3910FE031}"/>
                </a:ext>
              </a:extLst>
            </p:cNvPr>
            <p:cNvSpPr/>
            <p:nvPr/>
          </p:nvSpPr>
          <p:spPr>
            <a:xfrm>
              <a:off x="4821397" y="2326900"/>
              <a:ext cx="2204600" cy="2529525"/>
            </a:xfrm>
            <a:prstGeom prst="round2SameRect">
              <a:avLst>
                <a:gd name="adj1" fmla="val 7067"/>
                <a:gd name="adj2" fmla="val 0"/>
              </a:avLst>
            </a:prstGeom>
            <a:gradFill>
              <a:gsLst>
                <a:gs pos="50000">
                  <a:schemeClr val="accent5">
                    <a:lumMod val="75000"/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  <a:gs pos="99000">
                  <a:schemeClr val="bg1">
                    <a:alpha val="40000"/>
                  </a:schemeClr>
                </a:gs>
              </a:gsLst>
              <a:lin ang="18900000" scaled="1"/>
            </a:gradFill>
            <a:ln>
              <a:solidFill>
                <a:schemeClr val="bg1">
                  <a:alpha val="50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ExtraLight"/>
                <a:ea typeface="+mn-ea"/>
                <a:cs typeface="+mn-cs"/>
              </a:endParaRPr>
            </a:p>
          </p:txBody>
        </p:sp>
        <p:sp>
          <p:nvSpPr>
            <p:cNvPr id="54" name="Retângulo com Canto Arredondado do Mesmo Lado 55">
              <a:extLst>
                <a:ext uri="{FF2B5EF4-FFF2-40B4-BE49-F238E27FC236}">
                  <a16:creationId xmlns:a16="http://schemas.microsoft.com/office/drawing/2014/main" id="{9551FA83-6E28-AC47-B2D3-F7B3910FE031}"/>
                </a:ext>
              </a:extLst>
            </p:cNvPr>
            <p:cNvSpPr/>
            <p:nvPr/>
          </p:nvSpPr>
          <p:spPr>
            <a:xfrm>
              <a:off x="7285040" y="2323056"/>
              <a:ext cx="2204600" cy="2540705"/>
            </a:xfrm>
            <a:prstGeom prst="round2SameRect">
              <a:avLst>
                <a:gd name="adj1" fmla="val 7067"/>
                <a:gd name="adj2" fmla="val 0"/>
              </a:avLst>
            </a:prstGeom>
            <a:gradFill>
              <a:gsLst>
                <a:gs pos="50000">
                  <a:schemeClr val="accent5">
                    <a:lumMod val="75000"/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  <a:gs pos="99000">
                  <a:schemeClr val="bg1">
                    <a:alpha val="40000"/>
                  </a:schemeClr>
                </a:gs>
              </a:gsLst>
              <a:lin ang="18900000" scaled="1"/>
            </a:gradFill>
            <a:ln>
              <a:solidFill>
                <a:schemeClr val="bg1">
                  <a:alpha val="50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ExtraLight"/>
                <a:ea typeface="+mn-ea"/>
                <a:cs typeface="+mn-cs"/>
              </a:endParaRPr>
            </a:p>
          </p:txBody>
        </p:sp>
        <p:sp>
          <p:nvSpPr>
            <p:cNvPr id="55" name="Retângulo com Canto Arredondado do Mesmo Lado 55">
              <a:extLst>
                <a:ext uri="{FF2B5EF4-FFF2-40B4-BE49-F238E27FC236}">
                  <a16:creationId xmlns:a16="http://schemas.microsoft.com/office/drawing/2014/main" id="{9551FA83-6E28-AC47-B2D3-F7B3910FE031}"/>
                </a:ext>
              </a:extLst>
            </p:cNvPr>
            <p:cNvSpPr/>
            <p:nvPr/>
          </p:nvSpPr>
          <p:spPr>
            <a:xfrm>
              <a:off x="9673842" y="2326900"/>
              <a:ext cx="2204600" cy="2540705"/>
            </a:xfrm>
            <a:prstGeom prst="round2SameRect">
              <a:avLst>
                <a:gd name="adj1" fmla="val 7067"/>
                <a:gd name="adj2" fmla="val 0"/>
              </a:avLst>
            </a:prstGeom>
            <a:gradFill>
              <a:gsLst>
                <a:gs pos="50000">
                  <a:schemeClr val="accent5">
                    <a:lumMod val="75000"/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  <a:gs pos="99000">
                  <a:schemeClr val="bg1">
                    <a:alpha val="40000"/>
                  </a:schemeClr>
                </a:gs>
              </a:gsLst>
              <a:lin ang="18900000" scaled="1"/>
            </a:gradFill>
            <a:ln>
              <a:solidFill>
                <a:schemeClr val="bg1">
                  <a:alpha val="50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Extra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287898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4_Tema do Office">
  <a:themeElements>
    <a:clrScheme name="1_Tema do Office">
      <a:dk1>
        <a:srgbClr val="FFFFFF"/>
      </a:dk1>
      <a:lt1>
        <a:srgbClr val="00D318"/>
      </a:lt1>
      <a:dk2>
        <a:srgbClr val="A7A7A7"/>
      </a:dk2>
      <a:lt2>
        <a:srgbClr val="535353"/>
      </a:lt2>
      <a:accent1>
        <a:srgbClr val="00D318"/>
      </a:accent1>
      <a:accent2>
        <a:srgbClr val="4D4D4D"/>
      </a:accent2>
      <a:accent3>
        <a:srgbClr val="8F8F8F"/>
      </a:accent3>
      <a:accent4>
        <a:srgbClr val="707070"/>
      </a:accent4>
      <a:accent5>
        <a:srgbClr val="00760D"/>
      </a:accent5>
      <a:accent6>
        <a:srgbClr val="2B2B2B"/>
      </a:accent6>
      <a:hlink>
        <a:srgbClr val="0000FF"/>
      </a:hlink>
      <a:folHlink>
        <a:srgbClr val="FF00FF"/>
      </a:folHlink>
    </a:clrScheme>
    <a:fontScheme name="1_Tema do Office">
      <a:majorFont>
        <a:latin typeface="Simplon BP Regular"/>
        <a:ea typeface="Simplon BP Regular"/>
        <a:cs typeface="Simplon BP Regular"/>
      </a:majorFont>
      <a:minorFont>
        <a:latin typeface="Helvetica"/>
        <a:ea typeface="Helvetica"/>
        <a:cs typeface="Helvetica"/>
      </a:minorFont>
    </a:fontScheme>
    <a:fmtScheme name="1_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Simplon BP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Simplon BP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ema do Office">
  <a:themeElements>
    <a:clrScheme name="color scheme 38-bright">
      <a:dk1>
        <a:sysClr val="windowText" lastClr="000000"/>
      </a:dk1>
      <a:lt1>
        <a:srgbClr val="FFFFFF"/>
      </a:lt1>
      <a:dk2>
        <a:srgbClr val="262626"/>
      </a:dk2>
      <a:lt2>
        <a:srgbClr val="EFEFEF"/>
      </a:lt2>
      <a:accent1>
        <a:srgbClr val="81134D"/>
      </a:accent1>
      <a:accent2>
        <a:srgbClr val="BB255E"/>
      </a:accent2>
      <a:accent3>
        <a:srgbClr val="EE1F5F"/>
      </a:accent3>
      <a:accent4>
        <a:srgbClr val="E7467D"/>
      </a:accent4>
      <a:accent5>
        <a:srgbClr val="EF6795"/>
      </a:accent5>
      <a:accent6>
        <a:srgbClr val="F28AAD"/>
      </a:accent6>
      <a:hlink>
        <a:srgbClr val="FF0000"/>
      </a:hlink>
      <a:folHlink>
        <a:srgbClr val="3F3F3F"/>
      </a:folHlink>
    </a:clrScheme>
    <a:fontScheme name="Projeto de Pesquisa">
      <a:majorFont>
        <a:latin typeface="Montserrat Black"/>
        <a:ea typeface=""/>
        <a:cs typeface=""/>
      </a:majorFont>
      <a:minorFont>
        <a:latin typeface="Poppins"/>
        <a:ea typeface=""/>
        <a:cs typeface="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Justica Escuro">
  <a:themeElements>
    <a:clrScheme name="gradiant color scheme 06-light">
      <a:dk1>
        <a:sysClr val="windowText" lastClr="000000"/>
      </a:dk1>
      <a:lt1>
        <a:sysClr val="window" lastClr="FFFFFF"/>
      </a:lt1>
      <a:dk2>
        <a:srgbClr val="262626"/>
      </a:dk2>
      <a:lt2>
        <a:srgbClr val="FFFFFF"/>
      </a:lt2>
      <a:accent1>
        <a:srgbClr val="56CCF2"/>
      </a:accent1>
      <a:accent2>
        <a:srgbClr val="4DBBF1"/>
      </a:accent2>
      <a:accent3>
        <a:srgbClr val="46ADF0"/>
      </a:accent3>
      <a:accent4>
        <a:srgbClr val="3E9EEF"/>
      </a:accent4>
      <a:accent5>
        <a:srgbClr val="368EEE"/>
      </a:accent5>
      <a:accent6>
        <a:srgbClr val="2F80ED"/>
      </a:accent6>
      <a:hlink>
        <a:srgbClr val="FF0000"/>
      </a:hlink>
      <a:folHlink>
        <a:srgbClr val="56CCF2"/>
      </a:folHlink>
    </a:clrScheme>
    <a:fontScheme name="Justica">
      <a:majorFont>
        <a:latin typeface="Montserrat ExtraBold"/>
        <a:ea typeface=""/>
        <a:cs typeface=""/>
      </a:majorFont>
      <a:minorFont>
        <a:latin typeface="Montserra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stica Escuro" id="{822682D3-DB07-1041-B8ED-47FFAD0D9B99}" vid="{6153056D-C069-1B47-9452-A23CC18235A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47D16E4E8EA8346889545BB3D9D1AF4" ma:contentTypeVersion="10" ma:contentTypeDescription="Crie um novo documento." ma:contentTypeScope="" ma:versionID="02f80721d8bc6b91e964b89ea03f1b2a">
  <xsd:schema xmlns:xsd="http://www.w3.org/2001/XMLSchema" xmlns:xs="http://www.w3.org/2001/XMLSchema" xmlns:p="http://schemas.microsoft.com/office/2006/metadata/properties" xmlns:ns2="b201cfed-d83b-4da9-bdf2-2e22e6d9296c" xmlns:ns3="a8be22c7-e23c-4101-b846-ca6143f2df7c" targetNamespace="http://schemas.microsoft.com/office/2006/metadata/properties" ma:root="true" ma:fieldsID="24de5a8316e1b38bf29957ca91d46fb9" ns2:_="" ns3:_="">
    <xsd:import namespace="b201cfed-d83b-4da9-bdf2-2e22e6d9296c"/>
    <xsd:import namespace="a8be22c7-e23c-4101-b846-ca6143f2df7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01cfed-d83b-4da9-bdf2-2e22e6d9296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be22c7-e23c-4101-b846-ca6143f2df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1CCA9F-CC47-40E0-AA4D-E9D6270CEC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01cfed-d83b-4da9-bdf2-2e22e6d9296c"/>
    <ds:schemaRef ds:uri="a8be22c7-e23c-4101-b846-ca6143f2df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D64410-4CF0-435C-90C9-E312782A5F3E}">
  <ds:schemaRefs>
    <ds:schemaRef ds:uri="http://purl.org/dc/elements/1.1/"/>
    <ds:schemaRef ds:uri="http://schemas.microsoft.com/office/2006/metadata/properties"/>
    <ds:schemaRef ds:uri="a8be22c7-e23c-4101-b846-ca6143f2df7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201cfed-d83b-4da9-bdf2-2e22e6d9296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397EC38-510A-4950-AA6A-F9A7326F56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{D56EA5D1-C93C-8446-956B-5E5381A9BEEA}tf16401378</Template>
  <TotalTime>21198</TotalTime>
  <Words>583</Words>
  <Application>Microsoft Office PowerPoint</Application>
  <PresentationFormat>Widescreen</PresentationFormat>
  <Paragraphs>151</Paragraphs>
  <Slides>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8</vt:i4>
      </vt:variant>
    </vt:vector>
  </HeadingPairs>
  <TitlesOfParts>
    <vt:vector size="11" baseType="lpstr">
      <vt:lpstr>4_Tema do Office</vt:lpstr>
      <vt:lpstr>1_Tema do Office</vt:lpstr>
      <vt:lpstr>Justica Escuro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Silvio Medeiros</dc:creator>
  <cp:lastModifiedBy>Shirley Gomes Ramos</cp:lastModifiedBy>
  <cp:revision>430</cp:revision>
  <dcterms:created xsi:type="dcterms:W3CDTF">2020-10-26T01:02:57Z</dcterms:created>
  <dcterms:modified xsi:type="dcterms:W3CDTF">2024-03-21T14:59:08Z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0x010100C47D16E4E8EA8346889545BB3D9D1AF4</vt:lpwstr>
  </property>
</Properties>
</file>