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28" r:id="rId5"/>
    <p:sldId id="1154" r:id="rId6"/>
    <p:sldId id="1165" r:id="rId7"/>
    <p:sldId id="1166" r:id="rId8"/>
    <p:sldId id="1167" r:id="rId9"/>
    <p:sldId id="1168" r:id="rId10"/>
    <p:sldId id="1157" r:id="rId11"/>
    <p:sldId id="1169" r:id="rId12"/>
    <p:sldId id="276" r:id="rId13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pe Roberto de Lima" initials="FRdL" lastIdx="1" clrIdx="0">
    <p:extLst>
      <p:ext uri="{19B8F6BF-5375-455C-9EA6-DF929625EA0E}">
        <p15:presenceInfo xmlns:p15="http://schemas.microsoft.com/office/powerpoint/2012/main" userId="S-1-5-21-1915898168-470973795-938742375-311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B9DA"/>
    <a:srgbClr val="FFFF7D"/>
    <a:srgbClr val="C80043"/>
    <a:srgbClr val="FF0066"/>
    <a:srgbClr val="FFFFFF"/>
    <a:srgbClr val="3366CC"/>
    <a:srgbClr val="FFFF00"/>
    <a:srgbClr val="FFCC00"/>
    <a:srgbClr val="00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660683-40BE-4607-87F1-5B072FA01894}" v="46" dt="2023-02-16T17:08:23.7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0" autoAdjust="0"/>
    <p:restoredTop sz="94848" autoAdjust="0"/>
  </p:normalViewPr>
  <p:slideViewPr>
    <p:cSldViewPr>
      <p:cViewPr varScale="1">
        <p:scale>
          <a:sx n="143" d="100"/>
          <a:sy n="143" d="100"/>
        </p:scale>
        <p:origin x="468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lipe Roberto de Lima" userId="eca0efb3-d458-48cd-843f-a7f1be234cf1" providerId="ADAL" clId="{AE660683-40BE-4607-87F1-5B072FA01894}"/>
    <pc:docChg chg="undo custSel addSld delSld modSld sldOrd">
      <pc:chgData name="Felipe Roberto de Lima" userId="eca0efb3-d458-48cd-843f-a7f1be234cf1" providerId="ADAL" clId="{AE660683-40BE-4607-87F1-5B072FA01894}" dt="2023-02-16T17:08:48.293" v="1658"/>
      <pc:docMkLst>
        <pc:docMk/>
      </pc:docMkLst>
      <pc:sldChg chg="modSp mod">
        <pc:chgData name="Felipe Roberto de Lima" userId="eca0efb3-d458-48cd-843f-a7f1be234cf1" providerId="ADAL" clId="{AE660683-40BE-4607-87F1-5B072FA01894}" dt="2023-02-13T20:20:14.505" v="1626" actId="14100"/>
        <pc:sldMkLst>
          <pc:docMk/>
          <pc:sldMk cId="2409804606" sldId="328"/>
        </pc:sldMkLst>
        <pc:spChg chg="mod">
          <ac:chgData name="Felipe Roberto de Lima" userId="eca0efb3-d458-48cd-843f-a7f1be234cf1" providerId="ADAL" clId="{AE660683-40BE-4607-87F1-5B072FA01894}" dt="2023-02-13T19:38:57.116" v="1" actId="20577"/>
          <ac:spMkLst>
            <pc:docMk/>
            <pc:sldMk cId="2409804606" sldId="328"/>
            <ac:spMk id="4" creationId="{00000000-0000-0000-0000-000000000000}"/>
          </ac:spMkLst>
        </pc:spChg>
        <pc:spChg chg="mod">
          <ac:chgData name="Felipe Roberto de Lima" userId="eca0efb3-d458-48cd-843f-a7f1be234cf1" providerId="ADAL" clId="{AE660683-40BE-4607-87F1-5B072FA01894}" dt="2023-02-13T20:20:14.505" v="1626" actId="14100"/>
          <ac:spMkLst>
            <pc:docMk/>
            <pc:sldMk cId="2409804606" sldId="328"/>
            <ac:spMk id="7" creationId="{00000000-0000-0000-0000-000000000000}"/>
          </ac:spMkLst>
        </pc:spChg>
        <pc:spChg chg="mod">
          <ac:chgData name="Felipe Roberto de Lima" userId="eca0efb3-d458-48cd-843f-a7f1be234cf1" providerId="ADAL" clId="{AE660683-40BE-4607-87F1-5B072FA01894}" dt="2023-02-13T20:20:11.214" v="1625" actId="14100"/>
          <ac:spMkLst>
            <pc:docMk/>
            <pc:sldMk cId="2409804606" sldId="328"/>
            <ac:spMk id="8" creationId="{00000000-0000-0000-0000-000000000000}"/>
          </ac:spMkLst>
        </pc:spChg>
      </pc:sldChg>
      <pc:sldChg chg="del">
        <pc:chgData name="Felipe Roberto de Lima" userId="eca0efb3-d458-48cd-843f-a7f1be234cf1" providerId="ADAL" clId="{AE660683-40BE-4607-87F1-5B072FA01894}" dt="2023-02-13T20:18:14.045" v="1511" actId="47"/>
        <pc:sldMkLst>
          <pc:docMk/>
          <pc:sldMk cId="41181836" sldId="1149"/>
        </pc:sldMkLst>
      </pc:sldChg>
      <pc:sldChg chg="del">
        <pc:chgData name="Felipe Roberto de Lima" userId="eca0efb3-d458-48cd-843f-a7f1be234cf1" providerId="ADAL" clId="{AE660683-40BE-4607-87F1-5B072FA01894}" dt="2023-02-13T20:18:14.640" v="1512" actId="47"/>
        <pc:sldMkLst>
          <pc:docMk/>
          <pc:sldMk cId="83222781" sldId="1151"/>
        </pc:sldMkLst>
      </pc:sldChg>
      <pc:sldChg chg="addSp delSp modSp mod">
        <pc:chgData name="Felipe Roberto de Lima" userId="eca0efb3-d458-48cd-843f-a7f1be234cf1" providerId="ADAL" clId="{AE660683-40BE-4607-87F1-5B072FA01894}" dt="2023-02-13T20:19:33.230" v="1623" actId="478"/>
        <pc:sldMkLst>
          <pc:docMk/>
          <pc:sldMk cId="2691427743" sldId="1154"/>
        </pc:sldMkLst>
        <pc:spChg chg="mod">
          <ac:chgData name="Felipe Roberto de Lima" userId="eca0efb3-d458-48cd-843f-a7f1be234cf1" providerId="ADAL" clId="{AE660683-40BE-4607-87F1-5B072FA01894}" dt="2023-02-13T19:39:26.922" v="47" actId="20577"/>
          <ac:spMkLst>
            <pc:docMk/>
            <pc:sldMk cId="2691427743" sldId="1154"/>
            <ac:spMk id="3" creationId="{00000000-0000-0000-0000-000000000000}"/>
          </ac:spMkLst>
        </pc:spChg>
        <pc:spChg chg="del mod">
          <ac:chgData name="Felipe Roberto de Lima" userId="eca0efb3-d458-48cd-843f-a7f1be234cf1" providerId="ADAL" clId="{AE660683-40BE-4607-87F1-5B072FA01894}" dt="2023-02-13T19:39:32.569" v="50" actId="478"/>
          <ac:spMkLst>
            <pc:docMk/>
            <pc:sldMk cId="2691427743" sldId="1154"/>
            <ac:spMk id="6" creationId="{2B412A58-6ED7-437D-88A2-62CEEF3A5C12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7" creationId="{D7318FD3-9820-4138-05C5-7D073AEC2BB5}"/>
          </ac:spMkLst>
        </pc:spChg>
        <pc:spChg chg="del mod">
          <ac:chgData name="Felipe Roberto de Lima" userId="eca0efb3-d458-48cd-843f-a7f1be234cf1" providerId="ADAL" clId="{AE660683-40BE-4607-87F1-5B072FA01894}" dt="2023-02-13T20:19:33.230" v="1623" actId="478"/>
          <ac:spMkLst>
            <pc:docMk/>
            <pc:sldMk cId="2691427743" sldId="1154"/>
            <ac:spMk id="8" creationId="{1F0C9D1F-A406-4D23-B75C-D209312C900C}"/>
          </ac:spMkLst>
        </pc:spChg>
        <pc:spChg chg="add del mod">
          <ac:chgData name="Felipe Roberto de Lima" userId="eca0efb3-d458-48cd-843f-a7f1be234cf1" providerId="ADAL" clId="{AE660683-40BE-4607-87F1-5B072FA01894}" dt="2023-02-13T19:53:40.313" v="776" actId="478"/>
          <ac:spMkLst>
            <pc:docMk/>
            <pc:sldMk cId="2691427743" sldId="1154"/>
            <ac:spMk id="9" creationId="{7FB48DE2-8A87-4E23-9BCF-0F6D12A8CD03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0" creationId="{9B3A2609-301F-467F-A734-57D3DDAF2792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1" creationId="{59C97B10-0DC2-8840-A548-B3105780EC31}"/>
          </ac:spMkLst>
        </pc:spChg>
        <pc:spChg chg="add del mod">
          <ac:chgData name="Felipe Roberto de Lima" userId="eca0efb3-d458-48cd-843f-a7f1be234cf1" providerId="ADAL" clId="{AE660683-40BE-4607-87F1-5B072FA01894}" dt="2023-02-13T19:48:47.596" v="414" actId="478"/>
          <ac:spMkLst>
            <pc:docMk/>
            <pc:sldMk cId="2691427743" sldId="1154"/>
            <ac:spMk id="12" creationId="{77862064-B21C-2476-B7F1-4110B2889D9E}"/>
          </ac:spMkLst>
        </pc:spChg>
        <pc:spChg chg="add del mod">
          <ac:chgData name="Felipe Roberto de Lima" userId="eca0efb3-d458-48cd-843f-a7f1be234cf1" providerId="ADAL" clId="{AE660683-40BE-4607-87F1-5B072FA01894}" dt="2023-02-13T19:48:47.596" v="414" actId="478"/>
          <ac:spMkLst>
            <pc:docMk/>
            <pc:sldMk cId="2691427743" sldId="1154"/>
            <ac:spMk id="13" creationId="{5507C5EB-08E2-1FC3-70B2-8429958A4B99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4" creationId="{1CABC3E3-6E79-6B8A-FF06-244415F6AFAC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5" creationId="{6ABC9BB9-41A5-BDDE-7987-F7FA11427655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6" creationId="{2196D4D1-A95A-94C5-0FA3-3AF2E77232F6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7" creationId="{9362D9B4-95B4-0093-9C31-D9C0208BDA26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8" creationId="{36742E87-6FF3-E679-AA55-1610810EED1E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19" creationId="{D9203834-86F0-2EDA-1B32-21BEB67CCBF4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0" creationId="{10556498-0560-6048-5833-5E46C730CAE6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1" creationId="{B3566B0D-22C0-45BA-C8C6-79F9C3F7A97B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2" creationId="{E568FA2E-1536-284B-C943-E49709EA9E7B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3" creationId="{39CEEB31-B300-872F-D448-189E5DC164CB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4" creationId="{ADD3FCE8-55DB-EC4D-74B3-6CE21A8B6569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5" creationId="{FD933ED4-BDC7-924E-A633-88B9C181CEBC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6" creationId="{76B6EF69-9D9B-787D-421A-240BB9FBF0E2}"/>
          </ac:spMkLst>
        </pc:spChg>
        <pc:spChg chg="add mod">
          <ac:chgData name="Felipe Roberto de Lima" userId="eca0efb3-d458-48cd-843f-a7f1be234cf1" providerId="ADAL" clId="{AE660683-40BE-4607-87F1-5B072FA01894}" dt="2023-02-13T20:00:19.276" v="872" actId="1036"/>
          <ac:spMkLst>
            <pc:docMk/>
            <pc:sldMk cId="2691427743" sldId="1154"/>
            <ac:spMk id="27" creationId="{080E6551-D5F9-3D4C-135E-0E9B82FA7F83}"/>
          </ac:spMkLst>
        </pc:spChg>
        <pc:spChg chg="add mod">
          <ac:chgData name="Felipe Roberto de Lima" userId="eca0efb3-d458-48cd-843f-a7f1be234cf1" providerId="ADAL" clId="{AE660683-40BE-4607-87F1-5B072FA01894}" dt="2023-02-13T20:04:57.536" v="887" actId="20577"/>
          <ac:spMkLst>
            <pc:docMk/>
            <pc:sldMk cId="2691427743" sldId="1154"/>
            <ac:spMk id="28" creationId="{65DD9D78-746E-A70F-1D54-7B57FA580936}"/>
          </ac:spMkLst>
        </pc:spChg>
        <pc:spChg chg="add mod">
          <ac:chgData name="Felipe Roberto de Lima" userId="eca0efb3-d458-48cd-843f-a7f1be234cf1" providerId="ADAL" clId="{AE660683-40BE-4607-87F1-5B072FA01894}" dt="2023-02-13T20:05:20.874" v="889" actId="20577"/>
          <ac:spMkLst>
            <pc:docMk/>
            <pc:sldMk cId="2691427743" sldId="1154"/>
            <ac:spMk id="29" creationId="{9EE6B50A-A6D0-3B9C-A02C-B2809DF3DE90}"/>
          </ac:spMkLst>
        </pc:spChg>
        <pc:spChg chg="add mod">
          <ac:chgData name="Felipe Roberto de Lima" userId="eca0efb3-d458-48cd-843f-a7f1be234cf1" providerId="ADAL" clId="{AE660683-40BE-4607-87F1-5B072FA01894}" dt="2023-02-13T20:10:59.809" v="977" actId="20577"/>
          <ac:spMkLst>
            <pc:docMk/>
            <pc:sldMk cId="2691427743" sldId="1154"/>
            <ac:spMk id="30" creationId="{A4755C2D-73E4-AA9C-19B7-BD7704B60B0A}"/>
          </ac:spMkLst>
        </pc:spChg>
        <pc:spChg chg="add mod">
          <ac:chgData name="Felipe Roberto de Lima" userId="eca0efb3-d458-48cd-843f-a7f1be234cf1" providerId="ADAL" clId="{AE660683-40BE-4607-87F1-5B072FA01894}" dt="2023-02-13T20:11:02.823" v="978" actId="20577"/>
          <ac:spMkLst>
            <pc:docMk/>
            <pc:sldMk cId="2691427743" sldId="1154"/>
            <ac:spMk id="31" creationId="{4BC22F7E-179F-C01E-5293-BACC3D031DE1}"/>
          </ac:spMkLst>
        </pc:spChg>
        <pc:spChg chg="add mod">
          <ac:chgData name="Felipe Roberto de Lima" userId="eca0efb3-d458-48cd-843f-a7f1be234cf1" providerId="ADAL" clId="{AE660683-40BE-4607-87F1-5B072FA01894}" dt="2023-02-13T20:06:07.948" v="895" actId="20577"/>
          <ac:spMkLst>
            <pc:docMk/>
            <pc:sldMk cId="2691427743" sldId="1154"/>
            <ac:spMk id="32" creationId="{DD921E83-9121-1E66-849B-5E514D1F5B3D}"/>
          </ac:spMkLst>
        </pc:spChg>
        <pc:spChg chg="add mod">
          <ac:chgData name="Felipe Roberto de Lima" userId="eca0efb3-d458-48cd-843f-a7f1be234cf1" providerId="ADAL" clId="{AE660683-40BE-4607-87F1-5B072FA01894}" dt="2023-02-13T20:06:20.221" v="897" actId="20577"/>
          <ac:spMkLst>
            <pc:docMk/>
            <pc:sldMk cId="2691427743" sldId="1154"/>
            <ac:spMk id="33" creationId="{853FE229-1642-5A9A-FC98-C3ED8C7CE0F9}"/>
          </ac:spMkLst>
        </pc:spChg>
        <pc:spChg chg="add mod">
          <ac:chgData name="Felipe Roberto de Lima" userId="eca0efb3-d458-48cd-843f-a7f1be234cf1" providerId="ADAL" clId="{AE660683-40BE-4607-87F1-5B072FA01894}" dt="2023-02-13T20:10:14.447" v="968" actId="20577"/>
          <ac:spMkLst>
            <pc:docMk/>
            <pc:sldMk cId="2691427743" sldId="1154"/>
            <ac:spMk id="34" creationId="{310C1BAB-8555-6B05-B89C-8D656AB3F76D}"/>
          </ac:spMkLst>
        </pc:spChg>
        <pc:spChg chg="add mod">
          <ac:chgData name="Felipe Roberto de Lima" userId="eca0efb3-d458-48cd-843f-a7f1be234cf1" providerId="ADAL" clId="{AE660683-40BE-4607-87F1-5B072FA01894}" dt="2023-02-13T20:10:27.425" v="972" actId="20577"/>
          <ac:spMkLst>
            <pc:docMk/>
            <pc:sldMk cId="2691427743" sldId="1154"/>
            <ac:spMk id="35" creationId="{FA8D98B2-FCE7-F391-5E8C-CA2B579D3E49}"/>
          </ac:spMkLst>
        </pc:spChg>
        <pc:spChg chg="add mod">
          <ac:chgData name="Felipe Roberto de Lima" userId="eca0efb3-d458-48cd-843f-a7f1be234cf1" providerId="ADAL" clId="{AE660683-40BE-4607-87F1-5B072FA01894}" dt="2023-02-13T20:10:30.472" v="973" actId="20577"/>
          <ac:spMkLst>
            <pc:docMk/>
            <pc:sldMk cId="2691427743" sldId="1154"/>
            <ac:spMk id="36" creationId="{64C92516-0D2F-8F9A-CA9D-8F7E878ADA1B}"/>
          </ac:spMkLst>
        </pc:spChg>
        <pc:spChg chg="add mod">
          <ac:chgData name="Felipe Roberto de Lima" userId="eca0efb3-d458-48cd-843f-a7f1be234cf1" providerId="ADAL" clId="{AE660683-40BE-4607-87F1-5B072FA01894}" dt="2023-02-13T20:07:44.122" v="905" actId="20577"/>
          <ac:spMkLst>
            <pc:docMk/>
            <pc:sldMk cId="2691427743" sldId="1154"/>
            <ac:spMk id="37" creationId="{0297EB0B-B028-E4C7-2BDD-0DE4137D5855}"/>
          </ac:spMkLst>
        </pc:spChg>
        <pc:spChg chg="add mod">
          <ac:chgData name="Felipe Roberto de Lima" userId="eca0efb3-d458-48cd-843f-a7f1be234cf1" providerId="ADAL" clId="{AE660683-40BE-4607-87F1-5B072FA01894}" dt="2023-02-13T20:08:01.145" v="907" actId="20577"/>
          <ac:spMkLst>
            <pc:docMk/>
            <pc:sldMk cId="2691427743" sldId="1154"/>
            <ac:spMk id="38" creationId="{21A05C52-C13F-39A6-10FC-48599BC15A02}"/>
          </ac:spMkLst>
        </pc:spChg>
        <pc:spChg chg="add mod">
          <ac:chgData name="Felipe Roberto de Lima" userId="eca0efb3-d458-48cd-843f-a7f1be234cf1" providerId="ADAL" clId="{AE660683-40BE-4607-87F1-5B072FA01894}" dt="2023-02-13T20:05:01.355" v="888" actId="20577"/>
          <ac:spMkLst>
            <pc:docMk/>
            <pc:sldMk cId="2691427743" sldId="1154"/>
            <ac:spMk id="39" creationId="{BDC26279-A8FC-7892-B542-C5CAF386B2E2}"/>
          </ac:spMkLst>
        </pc:spChg>
        <pc:spChg chg="add mod">
          <ac:chgData name="Felipe Roberto de Lima" userId="eca0efb3-d458-48cd-843f-a7f1be234cf1" providerId="ADAL" clId="{AE660683-40BE-4607-87F1-5B072FA01894}" dt="2023-02-13T20:05:23.951" v="890" actId="20577"/>
          <ac:spMkLst>
            <pc:docMk/>
            <pc:sldMk cId="2691427743" sldId="1154"/>
            <ac:spMk id="40" creationId="{E15BB376-4EAA-4F32-CDE6-0CE1DC5D5522}"/>
          </ac:spMkLst>
        </pc:spChg>
        <pc:spChg chg="add mod">
          <ac:chgData name="Felipe Roberto de Lima" userId="eca0efb3-d458-48cd-843f-a7f1be234cf1" providerId="ADAL" clId="{AE660683-40BE-4607-87F1-5B072FA01894}" dt="2023-02-13T20:11:05.727" v="979" actId="20577"/>
          <ac:spMkLst>
            <pc:docMk/>
            <pc:sldMk cId="2691427743" sldId="1154"/>
            <ac:spMk id="41" creationId="{4389AEB4-F9D0-C192-7AEE-12FDBD1F4CC6}"/>
          </ac:spMkLst>
        </pc:spChg>
        <pc:spChg chg="add mod">
          <ac:chgData name="Felipe Roberto de Lima" userId="eca0efb3-d458-48cd-843f-a7f1be234cf1" providerId="ADAL" clId="{AE660683-40BE-4607-87F1-5B072FA01894}" dt="2023-02-13T20:11:09.584" v="980" actId="20577"/>
          <ac:spMkLst>
            <pc:docMk/>
            <pc:sldMk cId="2691427743" sldId="1154"/>
            <ac:spMk id="42" creationId="{CC21FF2A-80D1-1617-4FE9-11B1658185FE}"/>
          </ac:spMkLst>
        </pc:spChg>
        <pc:spChg chg="add mod">
          <ac:chgData name="Felipe Roberto de Lima" userId="eca0efb3-d458-48cd-843f-a7f1be234cf1" providerId="ADAL" clId="{AE660683-40BE-4607-87F1-5B072FA01894}" dt="2023-02-13T20:06:09.740" v="896" actId="20577"/>
          <ac:spMkLst>
            <pc:docMk/>
            <pc:sldMk cId="2691427743" sldId="1154"/>
            <ac:spMk id="43" creationId="{989F6E30-B6B0-7228-4254-C75257D5FD7D}"/>
          </ac:spMkLst>
        </pc:spChg>
        <pc:spChg chg="add mod">
          <ac:chgData name="Felipe Roberto de Lima" userId="eca0efb3-d458-48cd-843f-a7f1be234cf1" providerId="ADAL" clId="{AE660683-40BE-4607-87F1-5B072FA01894}" dt="2023-02-13T20:10:08.803" v="967" actId="20577"/>
          <ac:spMkLst>
            <pc:docMk/>
            <pc:sldMk cId="2691427743" sldId="1154"/>
            <ac:spMk id="44" creationId="{4B019091-096D-1349-85BA-FAC893247753}"/>
          </ac:spMkLst>
        </pc:spChg>
        <pc:spChg chg="add mod">
          <ac:chgData name="Felipe Roberto de Lima" userId="eca0efb3-d458-48cd-843f-a7f1be234cf1" providerId="ADAL" clId="{AE660683-40BE-4607-87F1-5B072FA01894}" dt="2023-02-13T20:10:17.865" v="969" actId="20577"/>
          <ac:spMkLst>
            <pc:docMk/>
            <pc:sldMk cId="2691427743" sldId="1154"/>
            <ac:spMk id="45" creationId="{D2BFA5CC-7C74-3940-E1F4-24EB0B119285}"/>
          </ac:spMkLst>
        </pc:spChg>
        <pc:spChg chg="add mod">
          <ac:chgData name="Felipe Roberto de Lima" userId="eca0efb3-d458-48cd-843f-a7f1be234cf1" providerId="ADAL" clId="{AE660683-40BE-4607-87F1-5B072FA01894}" dt="2023-02-13T20:10:21.962" v="970" actId="20577"/>
          <ac:spMkLst>
            <pc:docMk/>
            <pc:sldMk cId="2691427743" sldId="1154"/>
            <ac:spMk id="46" creationId="{DA38AAF0-C0E7-2223-F823-4110D1F2C163}"/>
          </ac:spMkLst>
        </pc:spChg>
        <pc:spChg chg="add mod">
          <ac:chgData name="Felipe Roberto de Lima" userId="eca0efb3-d458-48cd-843f-a7f1be234cf1" providerId="ADAL" clId="{AE660683-40BE-4607-87F1-5B072FA01894}" dt="2023-02-13T20:10:24.089" v="971" actId="20577"/>
          <ac:spMkLst>
            <pc:docMk/>
            <pc:sldMk cId="2691427743" sldId="1154"/>
            <ac:spMk id="47" creationId="{647190E7-F15B-ACBD-5519-92666457E9E9}"/>
          </ac:spMkLst>
        </pc:spChg>
        <pc:spChg chg="add mod">
          <ac:chgData name="Felipe Roberto de Lima" userId="eca0efb3-d458-48cd-843f-a7f1be234cf1" providerId="ADAL" clId="{AE660683-40BE-4607-87F1-5B072FA01894}" dt="2023-02-13T20:07:46.819" v="906" actId="20577"/>
          <ac:spMkLst>
            <pc:docMk/>
            <pc:sldMk cId="2691427743" sldId="1154"/>
            <ac:spMk id="48" creationId="{594BC54F-C459-4EBE-3F3A-BD2BC9FE165D}"/>
          </ac:spMkLst>
        </pc:spChg>
        <pc:spChg chg="add mod">
          <ac:chgData name="Felipe Roberto de Lima" userId="eca0efb3-d458-48cd-843f-a7f1be234cf1" providerId="ADAL" clId="{AE660683-40BE-4607-87F1-5B072FA01894}" dt="2023-02-13T20:08:03.611" v="908" actId="20577"/>
          <ac:spMkLst>
            <pc:docMk/>
            <pc:sldMk cId="2691427743" sldId="1154"/>
            <ac:spMk id="49" creationId="{A7F55EB7-10FA-D8E7-2550-4BC430C5F72E}"/>
          </ac:spMkLst>
        </pc:spChg>
        <pc:graphicFrameChg chg="del">
          <ac:chgData name="Felipe Roberto de Lima" userId="eca0efb3-d458-48cd-843f-a7f1be234cf1" providerId="ADAL" clId="{AE660683-40BE-4607-87F1-5B072FA01894}" dt="2023-02-13T19:39:36.274" v="51" actId="478"/>
          <ac:graphicFrameMkLst>
            <pc:docMk/>
            <pc:sldMk cId="2691427743" sldId="1154"/>
            <ac:graphicFrameMk id="2" creationId="{71E2DC2C-38F7-4918-BDA1-9982D084D37C}"/>
          </ac:graphicFrameMkLst>
        </pc:graphicFrameChg>
        <pc:picChg chg="mod">
          <ac:chgData name="Felipe Roberto de Lima" userId="eca0efb3-d458-48cd-843f-a7f1be234cf1" providerId="ADAL" clId="{AE660683-40BE-4607-87F1-5B072FA01894}" dt="2023-02-13T19:48:56.336" v="416" actId="1076"/>
          <ac:picMkLst>
            <pc:docMk/>
            <pc:sldMk cId="2691427743" sldId="1154"/>
            <ac:picMk id="4" creationId="{00000000-0000-0000-0000-000000000000}"/>
          </ac:picMkLst>
        </pc:picChg>
        <pc:picChg chg="del">
          <ac:chgData name="Felipe Roberto de Lima" userId="eca0efb3-d458-48cd-843f-a7f1be234cf1" providerId="ADAL" clId="{AE660683-40BE-4607-87F1-5B072FA01894}" dt="2023-02-13T19:39:29.763" v="48" actId="478"/>
          <ac:picMkLst>
            <pc:docMk/>
            <pc:sldMk cId="2691427743" sldId="1154"/>
            <ac:picMk id="5" creationId="{FA983C34-44FF-433D-A9DA-330107A8E78A}"/>
          </ac:picMkLst>
        </pc:picChg>
      </pc:sldChg>
      <pc:sldChg chg="del">
        <pc:chgData name="Felipe Roberto de Lima" userId="eca0efb3-d458-48cd-843f-a7f1be234cf1" providerId="ADAL" clId="{AE660683-40BE-4607-87F1-5B072FA01894}" dt="2023-02-13T20:18:12.463" v="1509" actId="47"/>
        <pc:sldMkLst>
          <pc:docMk/>
          <pc:sldMk cId="2996599462" sldId="1155"/>
        </pc:sldMkLst>
      </pc:sldChg>
      <pc:sldChg chg="modSp add del mod">
        <pc:chgData name="Felipe Roberto de Lima" userId="eca0efb3-d458-48cd-843f-a7f1be234cf1" providerId="ADAL" clId="{AE660683-40BE-4607-87F1-5B072FA01894}" dt="2023-02-16T17:08:42.168" v="1656" actId="6549"/>
        <pc:sldMkLst>
          <pc:docMk/>
          <pc:sldMk cId="2067336220" sldId="1157"/>
        </pc:sldMkLst>
        <pc:spChg chg="mod">
          <ac:chgData name="Felipe Roberto de Lima" userId="eca0efb3-d458-48cd-843f-a7f1be234cf1" providerId="ADAL" clId="{AE660683-40BE-4607-87F1-5B072FA01894}" dt="2023-02-16T17:08:42.168" v="1656" actId="6549"/>
          <ac:spMkLst>
            <pc:docMk/>
            <pc:sldMk cId="2067336220" sldId="1157"/>
            <ac:spMk id="30" creationId="{644FAC2E-CB6E-8860-35BF-EE65FCE7FFEC}"/>
          </ac:spMkLst>
        </pc:spChg>
      </pc:sldChg>
      <pc:sldChg chg="del">
        <pc:chgData name="Felipe Roberto de Lima" userId="eca0efb3-d458-48cd-843f-a7f1be234cf1" providerId="ADAL" clId="{AE660683-40BE-4607-87F1-5B072FA01894}" dt="2023-02-13T20:18:13.402" v="1510" actId="47"/>
        <pc:sldMkLst>
          <pc:docMk/>
          <pc:sldMk cId="780318555" sldId="1160"/>
        </pc:sldMkLst>
      </pc:sldChg>
      <pc:sldChg chg="del">
        <pc:chgData name="Felipe Roberto de Lima" userId="eca0efb3-d458-48cd-843f-a7f1be234cf1" providerId="ADAL" clId="{AE660683-40BE-4607-87F1-5B072FA01894}" dt="2023-02-13T20:18:15.217" v="1513" actId="47"/>
        <pc:sldMkLst>
          <pc:docMk/>
          <pc:sldMk cId="3900399685" sldId="1161"/>
        </pc:sldMkLst>
      </pc:sldChg>
      <pc:sldChg chg="del">
        <pc:chgData name="Felipe Roberto de Lima" userId="eca0efb3-d458-48cd-843f-a7f1be234cf1" providerId="ADAL" clId="{AE660683-40BE-4607-87F1-5B072FA01894}" dt="2023-02-13T20:18:15.763" v="1514" actId="47"/>
        <pc:sldMkLst>
          <pc:docMk/>
          <pc:sldMk cId="1869076569" sldId="1162"/>
        </pc:sldMkLst>
      </pc:sldChg>
      <pc:sldChg chg="del">
        <pc:chgData name="Felipe Roberto de Lima" userId="eca0efb3-d458-48cd-843f-a7f1be234cf1" providerId="ADAL" clId="{AE660683-40BE-4607-87F1-5B072FA01894}" dt="2023-02-13T20:18:17.453" v="1516" actId="47"/>
        <pc:sldMkLst>
          <pc:docMk/>
          <pc:sldMk cId="4187672663" sldId="1163"/>
        </pc:sldMkLst>
      </pc:sldChg>
      <pc:sldChg chg="add del">
        <pc:chgData name="Felipe Roberto de Lima" userId="eca0efb3-d458-48cd-843f-a7f1be234cf1" providerId="ADAL" clId="{AE660683-40BE-4607-87F1-5B072FA01894}" dt="2023-02-13T20:18:10.956" v="1508" actId="47"/>
        <pc:sldMkLst>
          <pc:docMk/>
          <pc:sldMk cId="3259358457" sldId="1164"/>
        </pc:sldMkLst>
      </pc:sldChg>
      <pc:sldChg chg="addSp delSp modSp add mod">
        <pc:chgData name="Felipe Roberto de Lima" userId="eca0efb3-d458-48cd-843f-a7f1be234cf1" providerId="ADAL" clId="{AE660683-40BE-4607-87F1-5B072FA01894}" dt="2023-02-13T20:19:29.087" v="1622" actId="478"/>
        <pc:sldMkLst>
          <pc:docMk/>
          <pc:sldMk cId="814954134" sldId="1165"/>
        </pc:sldMkLst>
        <pc:spChg chg="add mod">
          <ac:chgData name="Felipe Roberto de Lima" userId="eca0efb3-d458-48cd-843f-a7f1be234cf1" providerId="ADAL" clId="{AE660683-40BE-4607-87F1-5B072FA01894}" dt="2023-02-13T19:53:37.455" v="775" actId="14100"/>
          <ac:spMkLst>
            <pc:docMk/>
            <pc:sldMk cId="814954134" sldId="1165"/>
            <ac:spMk id="2" creationId="{FBF3DB1C-5670-0AFB-F0F4-C02EC091207A}"/>
          </ac:spMkLst>
        </pc:spChg>
        <pc:spChg chg="add del mod">
          <ac:chgData name="Felipe Roberto de Lima" userId="eca0efb3-d458-48cd-843f-a7f1be234cf1" providerId="ADAL" clId="{AE660683-40BE-4607-87F1-5B072FA01894}" dt="2023-02-13T19:53:33.833" v="774" actId="478"/>
          <ac:spMkLst>
            <pc:docMk/>
            <pc:sldMk cId="814954134" sldId="1165"/>
            <ac:spMk id="5" creationId="{8691FBDE-1470-C0F9-B6D0-F4C3AAFF3A70}"/>
          </ac:spMkLst>
        </pc:spChg>
        <pc:spChg chg="add del mod">
          <ac:chgData name="Felipe Roberto de Lima" userId="eca0efb3-d458-48cd-843f-a7f1be234cf1" providerId="ADAL" clId="{AE660683-40BE-4607-87F1-5B072FA01894}" dt="2023-02-13T19:51:26.712" v="668" actId="21"/>
          <ac:spMkLst>
            <pc:docMk/>
            <pc:sldMk cId="814954134" sldId="1165"/>
            <ac:spMk id="6" creationId="{64726794-943A-B616-315A-9D438B634289}"/>
          </ac:spMkLst>
        </pc:spChg>
        <pc:spChg chg="add del mod">
          <ac:chgData name="Felipe Roberto de Lima" userId="eca0efb3-d458-48cd-843f-a7f1be234cf1" providerId="ADAL" clId="{AE660683-40BE-4607-87F1-5B072FA01894}" dt="2023-02-13T19:51:26.712" v="668" actId="21"/>
          <ac:spMkLst>
            <pc:docMk/>
            <pc:sldMk cId="814954134" sldId="1165"/>
            <ac:spMk id="7" creationId="{F282A883-91DD-657F-E424-BB26C211844C}"/>
          </ac:spMkLst>
        </pc:spChg>
        <pc:spChg chg="del">
          <ac:chgData name="Felipe Roberto de Lima" userId="eca0efb3-d458-48cd-843f-a7f1be234cf1" providerId="ADAL" clId="{AE660683-40BE-4607-87F1-5B072FA01894}" dt="2023-02-13T20:19:29.087" v="1622" actId="478"/>
          <ac:spMkLst>
            <pc:docMk/>
            <pc:sldMk cId="814954134" sldId="1165"/>
            <ac:spMk id="8" creationId="{1F0C9D1F-A406-4D23-B75C-D209312C900C}"/>
          </ac:spMkLst>
        </pc:spChg>
        <pc:spChg chg="add del mod">
          <ac:chgData name="Felipe Roberto de Lima" userId="eca0efb3-d458-48cd-843f-a7f1be234cf1" providerId="ADAL" clId="{AE660683-40BE-4607-87F1-5B072FA01894}" dt="2023-02-13T19:51:26.712" v="668" actId="21"/>
          <ac:spMkLst>
            <pc:docMk/>
            <pc:sldMk cId="814954134" sldId="1165"/>
            <ac:spMk id="9" creationId="{B496D25D-32A4-C376-7159-64D05B22F639}"/>
          </ac:spMkLst>
        </pc:spChg>
        <pc:spChg chg="add del mod">
          <ac:chgData name="Felipe Roberto de Lima" userId="eca0efb3-d458-48cd-843f-a7f1be234cf1" providerId="ADAL" clId="{AE660683-40BE-4607-87F1-5B072FA01894}" dt="2023-02-13T19:51:26.712" v="668" actId="21"/>
          <ac:spMkLst>
            <pc:docMk/>
            <pc:sldMk cId="814954134" sldId="1165"/>
            <ac:spMk id="10" creationId="{223ED4A9-2FDF-B200-7E26-C046B35FE33E}"/>
          </ac:spMkLst>
        </pc:spChg>
        <pc:spChg chg="add del mod">
          <ac:chgData name="Felipe Roberto de Lima" userId="eca0efb3-d458-48cd-843f-a7f1be234cf1" providerId="ADAL" clId="{AE660683-40BE-4607-87F1-5B072FA01894}" dt="2023-02-13T19:51:26.712" v="668" actId="21"/>
          <ac:spMkLst>
            <pc:docMk/>
            <pc:sldMk cId="814954134" sldId="1165"/>
            <ac:spMk id="11" creationId="{7ECCD553-7E7D-3B4B-7AD6-A74DE658677E}"/>
          </ac:spMkLst>
        </pc:spChg>
        <pc:spChg chg="add mod">
          <ac:chgData name="Felipe Roberto de Lima" userId="eca0efb3-d458-48cd-843f-a7f1be234cf1" providerId="ADAL" clId="{AE660683-40BE-4607-87F1-5B072FA01894}" dt="2023-02-13T19:51:57.733" v="690" actId="14100"/>
          <ac:spMkLst>
            <pc:docMk/>
            <pc:sldMk cId="814954134" sldId="1165"/>
            <ac:spMk id="12" creationId="{232E1C5B-BA9F-D49D-DB1F-B8E8F7ACF648}"/>
          </ac:spMkLst>
        </pc:spChg>
        <pc:spChg chg="add del mod">
          <ac:chgData name="Felipe Roberto de Lima" userId="eca0efb3-d458-48cd-843f-a7f1be234cf1" providerId="ADAL" clId="{AE660683-40BE-4607-87F1-5B072FA01894}" dt="2023-02-13T19:50:11.931" v="593" actId="478"/>
          <ac:spMkLst>
            <pc:docMk/>
            <pc:sldMk cId="814954134" sldId="1165"/>
            <ac:spMk id="13" creationId="{DE8B46B4-C192-F29A-15E5-F35142EC7087}"/>
          </ac:spMkLst>
        </pc:spChg>
        <pc:spChg chg="add del mod">
          <ac:chgData name="Felipe Roberto de Lima" userId="eca0efb3-d458-48cd-843f-a7f1be234cf1" providerId="ADAL" clId="{AE660683-40BE-4607-87F1-5B072FA01894}" dt="2023-02-13T19:50:11.931" v="593" actId="478"/>
          <ac:spMkLst>
            <pc:docMk/>
            <pc:sldMk cId="814954134" sldId="1165"/>
            <ac:spMk id="14" creationId="{4A763AFA-4328-3B15-881E-B1A59BEAE895}"/>
          </ac:spMkLst>
        </pc:spChg>
        <pc:spChg chg="add del mod">
          <ac:chgData name="Felipe Roberto de Lima" userId="eca0efb3-d458-48cd-843f-a7f1be234cf1" providerId="ADAL" clId="{AE660683-40BE-4607-87F1-5B072FA01894}" dt="2023-02-13T19:50:11.931" v="593" actId="478"/>
          <ac:spMkLst>
            <pc:docMk/>
            <pc:sldMk cId="814954134" sldId="1165"/>
            <ac:spMk id="15" creationId="{33089518-C110-CDFE-B8F0-8FFF3B6F53D5}"/>
          </ac:spMkLst>
        </pc:spChg>
        <pc:spChg chg="add mod">
          <ac:chgData name="Felipe Roberto de Lima" userId="eca0efb3-d458-48cd-843f-a7f1be234cf1" providerId="ADAL" clId="{AE660683-40BE-4607-87F1-5B072FA01894}" dt="2023-02-13T19:51:57.733" v="690" actId="14100"/>
          <ac:spMkLst>
            <pc:docMk/>
            <pc:sldMk cId="814954134" sldId="1165"/>
            <ac:spMk id="16" creationId="{C39A57A8-84DF-2721-E418-13F053641404}"/>
          </ac:spMkLst>
        </pc:spChg>
        <pc:spChg chg="add mod">
          <ac:chgData name="Felipe Roberto de Lima" userId="eca0efb3-d458-48cd-843f-a7f1be234cf1" providerId="ADAL" clId="{AE660683-40BE-4607-87F1-5B072FA01894}" dt="2023-02-13T19:51:57.733" v="690" actId="14100"/>
          <ac:spMkLst>
            <pc:docMk/>
            <pc:sldMk cId="814954134" sldId="1165"/>
            <ac:spMk id="17" creationId="{E76682F5-BA25-2F22-CD28-28C5CD177393}"/>
          </ac:spMkLst>
        </pc:spChg>
        <pc:spChg chg="add mod">
          <ac:chgData name="Felipe Roberto de Lima" userId="eca0efb3-d458-48cd-843f-a7f1be234cf1" providerId="ADAL" clId="{AE660683-40BE-4607-87F1-5B072FA01894}" dt="2023-02-13T19:53:10.105" v="719" actId="20577"/>
          <ac:spMkLst>
            <pc:docMk/>
            <pc:sldMk cId="814954134" sldId="1165"/>
            <ac:spMk id="18" creationId="{755026FE-6018-09AA-6061-501248645A56}"/>
          </ac:spMkLst>
        </pc:spChg>
        <pc:spChg chg="add mod">
          <ac:chgData name="Felipe Roberto de Lima" userId="eca0efb3-d458-48cd-843f-a7f1be234cf1" providerId="ADAL" clId="{AE660683-40BE-4607-87F1-5B072FA01894}" dt="2023-02-13T20:09:11.158" v="929" actId="1035"/>
          <ac:spMkLst>
            <pc:docMk/>
            <pc:sldMk cId="814954134" sldId="1165"/>
            <ac:spMk id="19" creationId="{AE6B30D8-E12C-41D9-CF41-95188758B728}"/>
          </ac:spMkLst>
        </pc:spChg>
        <pc:spChg chg="add del mod">
          <ac:chgData name="Felipe Roberto de Lima" userId="eca0efb3-d458-48cd-843f-a7f1be234cf1" providerId="ADAL" clId="{AE660683-40BE-4607-87F1-5B072FA01894}" dt="2023-02-13T20:04:12.627" v="874"/>
          <ac:spMkLst>
            <pc:docMk/>
            <pc:sldMk cId="814954134" sldId="1165"/>
            <ac:spMk id="20" creationId="{560345AD-E38B-5298-3DAC-2D4EF61C5C98}"/>
          </ac:spMkLst>
        </pc:spChg>
        <pc:spChg chg="add mod">
          <ac:chgData name="Felipe Roberto de Lima" userId="eca0efb3-d458-48cd-843f-a7f1be234cf1" providerId="ADAL" clId="{AE660683-40BE-4607-87F1-5B072FA01894}" dt="2023-02-13T20:04:37.635" v="882" actId="1037"/>
          <ac:spMkLst>
            <pc:docMk/>
            <pc:sldMk cId="814954134" sldId="1165"/>
            <ac:spMk id="21" creationId="{6EB76BFE-7940-9613-129D-FE0BA636FA32}"/>
          </ac:spMkLst>
        </pc:spChg>
        <pc:spChg chg="add mod">
          <ac:chgData name="Felipe Roberto de Lima" userId="eca0efb3-d458-48cd-843f-a7f1be234cf1" providerId="ADAL" clId="{AE660683-40BE-4607-87F1-5B072FA01894}" dt="2023-02-13T20:04:37.635" v="882" actId="1037"/>
          <ac:spMkLst>
            <pc:docMk/>
            <pc:sldMk cId="814954134" sldId="1165"/>
            <ac:spMk id="22" creationId="{A6081B07-CF59-CDEE-80E5-13C6546B668A}"/>
          </ac:spMkLst>
        </pc:spChg>
        <pc:spChg chg="add mod">
          <ac:chgData name="Felipe Roberto de Lima" userId="eca0efb3-d458-48cd-843f-a7f1be234cf1" providerId="ADAL" clId="{AE660683-40BE-4607-87F1-5B072FA01894}" dt="2023-02-13T20:08:19.175" v="909" actId="20577"/>
          <ac:spMkLst>
            <pc:docMk/>
            <pc:sldMk cId="814954134" sldId="1165"/>
            <ac:spMk id="23" creationId="{FD80D587-141B-5DD7-41CB-998E73AED3D9}"/>
          </ac:spMkLst>
        </pc:spChg>
        <pc:spChg chg="add mod">
          <ac:chgData name="Felipe Roberto de Lima" userId="eca0efb3-d458-48cd-843f-a7f1be234cf1" providerId="ADAL" clId="{AE660683-40BE-4607-87F1-5B072FA01894}" dt="2023-02-13T20:08:33.201" v="911" actId="20577"/>
          <ac:spMkLst>
            <pc:docMk/>
            <pc:sldMk cId="814954134" sldId="1165"/>
            <ac:spMk id="24" creationId="{1EF2F51E-0B82-D9E7-679F-D11649ED9D64}"/>
          </ac:spMkLst>
        </pc:spChg>
        <pc:spChg chg="add mod">
          <ac:chgData name="Felipe Roberto de Lima" userId="eca0efb3-d458-48cd-843f-a7f1be234cf1" providerId="ADAL" clId="{AE660683-40BE-4607-87F1-5B072FA01894}" dt="2023-02-13T20:10:36.863" v="974" actId="20577"/>
          <ac:spMkLst>
            <pc:docMk/>
            <pc:sldMk cId="814954134" sldId="1165"/>
            <ac:spMk id="25" creationId="{3686D404-6C5A-E721-4F48-F2F19B3E5231}"/>
          </ac:spMkLst>
        </pc:spChg>
        <pc:spChg chg="add mod">
          <ac:chgData name="Felipe Roberto de Lima" userId="eca0efb3-d458-48cd-843f-a7f1be234cf1" providerId="ADAL" clId="{AE660683-40BE-4607-87F1-5B072FA01894}" dt="2023-02-13T20:09:02.252" v="915" actId="20577"/>
          <ac:spMkLst>
            <pc:docMk/>
            <pc:sldMk cId="814954134" sldId="1165"/>
            <ac:spMk id="26" creationId="{B14322E5-4C03-7C2F-5890-20358EA9E472}"/>
          </ac:spMkLst>
        </pc:spChg>
        <pc:spChg chg="add mod">
          <ac:chgData name="Felipe Roberto de Lima" userId="eca0efb3-d458-48cd-843f-a7f1be234cf1" providerId="ADAL" clId="{AE660683-40BE-4607-87F1-5B072FA01894}" dt="2023-02-13T20:09:13.891" v="930" actId="20577"/>
          <ac:spMkLst>
            <pc:docMk/>
            <pc:sldMk cId="814954134" sldId="1165"/>
            <ac:spMk id="27" creationId="{26AB82B2-5EB6-5F29-F82E-C4703DEFC9F9}"/>
          </ac:spMkLst>
        </pc:spChg>
        <pc:spChg chg="add mod">
          <ac:chgData name="Felipe Roberto de Lima" userId="eca0efb3-d458-48cd-843f-a7f1be234cf1" providerId="ADAL" clId="{AE660683-40BE-4607-87F1-5B072FA01894}" dt="2023-02-13T20:08:22.258" v="910" actId="20577"/>
          <ac:spMkLst>
            <pc:docMk/>
            <pc:sldMk cId="814954134" sldId="1165"/>
            <ac:spMk id="28" creationId="{1E73DAE0-D4C5-5920-D629-33C38AA32880}"/>
          </ac:spMkLst>
        </pc:spChg>
        <pc:spChg chg="add mod">
          <ac:chgData name="Felipe Roberto de Lima" userId="eca0efb3-d458-48cd-843f-a7f1be234cf1" providerId="ADAL" clId="{AE660683-40BE-4607-87F1-5B072FA01894}" dt="2023-02-13T20:08:38.931" v="912" actId="20577"/>
          <ac:spMkLst>
            <pc:docMk/>
            <pc:sldMk cId="814954134" sldId="1165"/>
            <ac:spMk id="29" creationId="{A7E4EC7E-1827-C794-0D8B-154199F75BEC}"/>
          </ac:spMkLst>
        </pc:spChg>
        <pc:spChg chg="add mod">
          <ac:chgData name="Felipe Roberto de Lima" userId="eca0efb3-d458-48cd-843f-a7f1be234cf1" providerId="ADAL" clId="{AE660683-40BE-4607-87F1-5B072FA01894}" dt="2023-02-13T20:10:39.943" v="975" actId="20577"/>
          <ac:spMkLst>
            <pc:docMk/>
            <pc:sldMk cId="814954134" sldId="1165"/>
            <ac:spMk id="30" creationId="{39199911-7299-C54D-7DD8-48C627DC593F}"/>
          </ac:spMkLst>
        </pc:spChg>
        <pc:spChg chg="add mod">
          <ac:chgData name="Felipe Roberto de Lima" userId="eca0efb3-d458-48cd-843f-a7f1be234cf1" providerId="ADAL" clId="{AE660683-40BE-4607-87F1-5B072FA01894}" dt="2023-02-13T20:10:44.904" v="976" actId="20577"/>
          <ac:spMkLst>
            <pc:docMk/>
            <pc:sldMk cId="814954134" sldId="1165"/>
            <ac:spMk id="31" creationId="{E585881C-9DC6-FD34-AB48-9C5ECE6FAE03}"/>
          </ac:spMkLst>
        </pc:spChg>
        <pc:spChg chg="add mod">
          <ac:chgData name="Felipe Roberto de Lima" userId="eca0efb3-d458-48cd-843f-a7f1be234cf1" providerId="ADAL" clId="{AE660683-40BE-4607-87F1-5B072FA01894}" dt="2023-02-13T20:09:18.954" v="931" actId="20577"/>
          <ac:spMkLst>
            <pc:docMk/>
            <pc:sldMk cId="814954134" sldId="1165"/>
            <ac:spMk id="32" creationId="{48718EFD-27D7-1102-4099-1BC86E7A0950}"/>
          </ac:spMkLst>
        </pc:spChg>
        <pc:spChg chg="add mod">
          <ac:chgData name="Felipe Roberto de Lima" userId="eca0efb3-d458-48cd-843f-a7f1be234cf1" providerId="ADAL" clId="{AE660683-40BE-4607-87F1-5B072FA01894}" dt="2023-02-13T20:09:34.820" v="964" actId="20577"/>
          <ac:spMkLst>
            <pc:docMk/>
            <pc:sldMk cId="814954134" sldId="1165"/>
            <ac:spMk id="33" creationId="{D6A7BF3E-5BDA-002E-63DA-6A261DCE6A61}"/>
          </ac:spMkLst>
        </pc:spChg>
        <pc:spChg chg="add mod">
          <ac:chgData name="Felipe Roberto de Lima" userId="eca0efb3-d458-48cd-843f-a7f1be234cf1" providerId="ADAL" clId="{AE660683-40BE-4607-87F1-5B072FA01894}" dt="2023-02-13T20:11:40.491" v="984" actId="20577"/>
          <ac:spMkLst>
            <pc:docMk/>
            <pc:sldMk cId="814954134" sldId="1165"/>
            <ac:spMk id="34" creationId="{63B82B5C-8F93-363C-F0F2-B8BC39D0238C}"/>
          </ac:spMkLst>
        </pc:spChg>
        <pc:spChg chg="add mod">
          <ac:chgData name="Felipe Roberto de Lima" userId="eca0efb3-d458-48cd-843f-a7f1be234cf1" providerId="ADAL" clId="{AE660683-40BE-4607-87F1-5B072FA01894}" dt="2023-02-13T20:11:26.060" v="982" actId="20577"/>
          <ac:spMkLst>
            <pc:docMk/>
            <pc:sldMk cId="814954134" sldId="1165"/>
            <ac:spMk id="35" creationId="{532E75A5-2CA3-1630-9733-4652823DBA0C}"/>
          </ac:spMkLst>
        </pc:spChg>
      </pc:sldChg>
      <pc:sldChg chg="addSp delSp modSp add mod">
        <pc:chgData name="Felipe Roberto de Lima" userId="eca0efb3-d458-48cd-843f-a7f1be234cf1" providerId="ADAL" clId="{AE660683-40BE-4607-87F1-5B072FA01894}" dt="2023-02-13T20:19:26.232" v="1621" actId="478"/>
        <pc:sldMkLst>
          <pc:docMk/>
          <pc:sldMk cId="548101868" sldId="1166"/>
        </pc:sldMkLst>
        <pc:spChg chg="mod">
          <ac:chgData name="Felipe Roberto de Lima" userId="eca0efb3-d458-48cd-843f-a7f1be234cf1" providerId="ADAL" clId="{AE660683-40BE-4607-87F1-5B072FA01894}" dt="2023-02-13T20:13:04.964" v="1029" actId="113"/>
          <ac:spMkLst>
            <pc:docMk/>
            <pc:sldMk cId="548101868" sldId="1166"/>
            <ac:spMk id="3" creationId="{00000000-0000-0000-0000-000000000000}"/>
          </ac:spMkLst>
        </pc:spChg>
        <pc:spChg chg="del">
          <ac:chgData name="Felipe Roberto de Lima" userId="eca0efb3-d458-48cd-843f-a7f1be234cf1" providerId="ADAL" clId="{AE660683-40BE-4607-87F1-5B072FA01894}" dt="2023-02-13T20:19:26.232" v="1621" actId="478"/>
          <ac:spMkLst>
            <pc:docMk/>
            <pc:sldMk cId="548101868" sldId="1166"/>
            <ac:spMk id="8" creationId="{1F0C9D1F-A406-4D23-B75C-D209312C900C}"/>
          </ac:spMkLst>
        </pc:spChg>
        <pc:graphicFrameChg chg="add mod modGraphic">
          <ac:chgData name="Felipe Roberto de Lima" userId="eca0efb3-d458-48cd-843f-a7f1be234cf1" providerId="ADAL" clId="{AE660683-40BE-4607-87F1-5B072FA01894}" dt="2023-02-13T20:14:46.290" v="1158" actId="20577"/>
          <ac:graphicFrameMkLst>
            <pc:docMk/>
            <pc:sldMk cId="548101868" sldId="1166"/>
            <ac:graphicFrameMk id="2" creationId="{9DD124B6-6B1A-0F57-25A0-0912CD42AEBB}"/>
          </ac:graphicFrameMkLst>
        </pc:graphicFrameChg>
        <pc:graphicFrameChg chg="add mod modGraphic">
          <ac:chgData name="Felipe Roberto de Lima" userId="eca0efb3-d458-48cd-843f-a7f1be234cf1" providerId="ADAL" clId="{AE660683-40BE-4607-87F1-5B072FA01894}" dt="2023-02-13T20:16:01.120" v="1323" actId="20577"/>
          <ac:graphicFrameMkLst>
            <pc:docMk/>
            <pc:sldMk cId="548101868" sldId="1166"/>
            <ac:graphicFrameMk id="5" creationId="{F4CE74DA-5DBB-81BA-EC84-A4890E352611}"/>
          </ac:graphicFrameMkLst>
        </pc:graphicFrameChg>
      </pc:sldChg>
      <pc:sldChg chg="delSp modSp add mod">
        <pc:chgData name="Felipe Roberto de Lima" userId="eca0efb3-d458-48cd-843f-a7f1be234cf1" providerId="ADAL" clId="{AE660683-40BE-4607-87F1-5B072FA01894}" dt="2023-02-13T20:19:23.465" v="1620" actId="478"/>
        <pc:sldMkLst>
          <pc:docMk/>
          <pc:sldMk cId="3789668847" sldId="1167"/>
        </pc:sldMkLst>
        <pc:spChg chg="mod">
          <ac:chgData name="Felipe Roberto de Lima" userId="eca0efb3-d458-48cd-843f-a7f1be234cf1" providerId="ADAL" clId="{AE660683-40BE-4607-87F1-5B072FA01894}" dt="2023-02-13T20:16:12.441" v="1345" actId="20577"/>
          <ac:spMkLst>
            <pc:docMk/>
            <pc:sldMk cId="3789668847" sldId="1167"/>
            <ac:spMk id="3" creationId="{00000000-0000-0000-0000-000000000000}"/>
          </ac:spMkLst>
        </pc:spChg>
        <pc:spChg chg="del">
          <ac:chgData name="Felipe Roberto de Lima" userId="eca0efb3-d458-48cd-843f-a7f1be234cf1" providerId="ADAL" clId="{AE660683-40BE-4607-87F1-5B072FA01894}" dt="2023-02-13T20:19:23.465" v="1620" actId="478"/>
          <ac:spMkLst>
            <pc:docMk/>
            <pc:sldMk cId="3789668847" sldId="1167"/>
            <ac:spMk id="8" creationId="{1F0C9D1F-A406-4D23-B75C-D209312C900C}"/>
          </ac:spMkLst>
        </pc:spChg>
        <pc:graphicFrameChg chg="modGraphic">
          <ac:chgData name="Felipe Roberto de Lima" userId="eca0efb3-d458-48cd-843f-a7f1be234cf1" providerId="ADAL" clId="{AE660683-40BE-4607-87F1-5B072FA01894}" dt="2023-02-13T20:17:08.023" v="1434" actId="20577"/>
          <ac:graphicFrameMkLst>
            <pc:docMk/>
            <pc:sldMk cId="3789668847" sldId="1167"/>
            <ac:graphicFrameMk id="2" creationId="{9DD124B6-6B1A-0F57-25A0-0912CD42AEBB}"/>
          </ac:graphicFrameMkLst>
        </pc:graphicFrameChg>
        <pc:graphicFrameChg chg="modGraphic">
          <ac:chgData name="Felipe Roberto de Lima" userId="eca0efb3-d458-48cd-843f-a7f1be234cf1" providerId="ADAL" clId="{AE660683-40BE-4607-87F1-5B072FA01894}" dt="2023-02-13T20:18:08.086" v="1507" actId="20577"/>
          <ac:graphicFrameMkLst>
            <pc:docMk/>
            <pc:sldMk cId="3789668847" sldId="1167"/>
            <ac:graphicFrameMk id="5" creationId="{F4CE74DA-5DBB-81BA-EC84-A4890E352611}"/>
          </ac:graphicFrameMkLst>
        </pc:graphicFrameChg>
      </pc:sldChg>
      <pc:sldChg chg="delSp modSp add mod ord">
        <pc:chgData name="Felipe Roberto de Lima" userId="eca0efb3-d458-48cd-843f-a7f1be234cf1" providerId="ADAL" clId="{AE660683-40BE-4607-87F1-5B072FA01894}" dt="2023-02-16T17:08:48.293" v="1658"/>
        <pc:sldMkLst>
          <pc:docMk/>
          <pc:sldMk cId="2180413057" sldId="1168"/>
        </pc:sldMkLst>
        <pc:spChg chg="mod">
          <ac:chgData name="Felipe Roberto de Lima" userId="eca0efb3-d458-48cd-843f-a7f1be234cf1" providerId="ADAL" clId="{AE660683-40BE-4607-87F1-5B072FA01894}" dt="2023-02-13T20:18:26.328" v="1520" actId="20577"/>
          <ac:spMkLst>
            <pc:docMk/>
            <pc:sldMk cId="2180413057" sldId="1168"/>
            <ac:spMk id="3" creationId="{00000000-0000-0000-0000-000000000000}"/>
          </ac:spMkLst>
        </pc:spChg>
        <pc:spChg chg="del">
          <ac:chgData name="Felipe Roberto de Lima" userId="eca0efb3-d458-48cd-843f-a7f1be234cf1" providerId="ADAL" clId="{AE660683-40BE-4607-87F1-5B072FA01894}" dt="2023-02-13T20:19:20.407" v="1619" actId="478"/>
          <ac:spMkLst>
            <pc:docMk/>
            <pc:sldMk cId="2180413057" sldId="1168"/>
            <ac:spMk id="8" creationId="{1F0C9D1F-A406-4D23-B75C-D209312C900C}"/>
          </ac:spMkLst>
        </pc:spChg>
        <pc:graphicFrameChg chg="mod modGraphic">
          <ac:chgData name="Felipe Roberto de Lima" userId="eca0efb3-d458-48cd-843f-a7f1be234cf1" providerId="ADAL" clId="{AE660683-40BE-4607-87F1-5B072FA01894}" dt="2023-02-13T20:19:16.599" v="1618" actId="1035"/>
          <ac:graphicFrameMkLst>
            <pc:docMk/>
            <pc:sldMk cId="2180413057" sldId="1168"/>
            <ac:graphicFrameMk id="2" creationId="{9DD124B6-6B1A-0F57-25A0-0912CD42AEBB}"/>
          </ac:graphicFrameMkLst>
        </pc:graphicFrameChg>
        <pc:graphicFrameChg chg="del">
          <ac:chgData name="Felipe Roberto de Lima" userId="eca0efb3-d458-48cd-843f-a7f1be234cf1" providerId="ADAL" clId="{AE660683-40BE-4607-87F1-5B072FA01894}" dt="2023-02-13T20:18:28.833" v="1521" actId="478"/>
          <ac:graphicFrameMkLst>
            <pc:docMk/>
            <pc:sldMk cId="2180413057" sldId="1168"/>
            <ac:graphicFrameMk id="5" creationId="{F4CE74DA-5DBB-81BA-EC84-A4890E352611}"/>
          </ac:graphicFrameMkLst>
        </pc:graphicFrameChg>
      </pc:sldChg>
      <pc:sldChg chg="addSp delSp modSp add mod">
        <pc:chgData name="Felipe Roberto de Lima" userId="eca0efb3-d458-48cd-843f-a7f1be234cf1" providerId="ADAL" clId="{AE660683-40BE-4607-87F1-5B072FA01894}" dt="2023-02-16T17:07:59.734" v="1648"/>
        <pc:sldMkLst>
          <pc:docMk/>
          <pc:sldMk cId="1726397426" sldId="1169"/>
        </pc:sldMkLst>
        <pc:spChg chg="mod">
          <ac:chgData name="Felipe Roberto de Lima" userId="eca0efb3-d458-48cd-843f-a7f1be234cf1" providerId="ADAL" clId="{AE660683-40BE-4607-87F1-5B072FA01894}" dt="2023-02-16T17:06:40.219" v="1647" actId="20577"/>
          <ac:spMkLst>
            <pc:docMk/>
            <pc:sldMk cId="1726397426" sldId="1169"/>
            <ac:spMk id="3" creationId="{00000000-0000-0000-0000-000000000000}"/>
          </ac:spMkLst>
        </pc:spChg>
        <pc:spChg chg="add mod">
          <ac:chgData name="Felipe Roberto de Lima" userId="eca0efb3-d458-48cd-843f-a7f1be234cf1" providerId="ADAL" clId="{AE660683-40BE-4607-87F1-5B072FA01894}" dt="2023-02-16T17:07:59.734" v="1648"/>
          <ac:spMkLst>
            <pc:docMk/>
            <pc:sldMk cId="1726397426" sldId="1169"/>
            <ac:spMk id="5" creationId="{896C701E-E124-A27D-ADEE-664B54E77CFC}"/>
          </ac:spMkLst>
        </pc:spChg>
        <pc:spChg chg="add mod">
          <ac:chgData name="Felipe Roberto de Lima" userId="eca0efb3-d458-48cd-843f-a7f1be234cf1" providerId="ADAL" clId="{AE660683-40BE-4607-87F1-5B072FA01894}" dt="2023-02-16T17:07:59.734" v="1648"/>
          <ac:spMkLst>
            <pc:docMk/>
            <pc:sldMk cId="1726397426" sldId="1169"/>
            <ac:spMk id="6" creationId="{F8D80CD4-6BDA-EE2C-778C-6CACC5F5CF44}"/>
          </ac:spMkLst>
        </pc:spChg>
        <pc:spChg chg="add mod">
          <ac:chgData name="Felipe Roberto de Lima" userId="eca0efb3-d458-48cd-843f-a7f1be234cf1" providerId="ADAL" clId="{AE660683-40BE-4607-87F1-5B072FA01894}" dt="2023-02-16T17:07:59.734" v="1648"/>
          <ac:spMkLst>
            <pc:docMk/>
            <pc:sldMk cId="1726397426" sldId="1169"/>
            <ac:spMk id="7" creationId="{8E55C862-21BE-DC67-94B5-73EABD3851BA}"/>
          </ac:spMkLst>
        </pc:spChg>
        <pc:spChg chg="add mod">
          <ac:chgData name="Felipe Roberto de Lima" userId="eca0efb3-d458-48cd-843f-a7f1be234cf1" providerId="ADAL" clId="{AE660683-40BE-4607-87F1-5B072FA01894}" dt="2023-02-16T17:07:59.734" v="1648"/>
          <ac:spMkLst>
            <pc:docMk/>
            <pc:sldMk cId="1726397426" sldId="1169"/>
            <ac:spMk id="8" creationId="{D8DB6C2D-622A-4CE4-B159-EBCE14C6C8B3}"/>
          </ac:spMkLst>
        </pc:spChg>
        <pc:spChg chg="add mod">
          <ac:chgData name="Felipe Roberto de Lima" userId="eca0efb3-d458-48cd-843f-a7f1be234cf1" providerId="ADAL" clId="{AE660683-40BE-4607-87F1-5B072FA01894}" dt="2023-02-16T17:07:59.734" v="1648"/>
          <ac:spMkLst>
            <pc:docMk/>
            <pc:sldMk cId="1726397426" sldId="1169"/>
            <ac:spMk id="9" creationId="{BBC0EFC8-E74F-36B1-A54F-8DC032756C0F}"/>
          </ac:spMkLst>
        </pc:spChg>
        <pc:graphicFrameChg chg="del">
          <ac:chgData name="Felipe Roberto de Lima" userId="eca0efb3-d458-48cd-843f-a7f1be234cf1" providerId="ADAL" clId="{AE660683-40BE-4607-87F1-5B072FA01894}" dt="2023-02-16T17:06:29.428" v="1628" actId="478"/>
          <ac:graphicFrameMkLst>
            <pc:docMk/>
            <pc:sldMk cId="1726397426" sldId="1169"/>
            <ac:graphicFrameMk id="2" creationId="{9DD124B6-6B1A-0F57-25A0-0912CD42AEBB}"/>
          </ac:graphicFrameMkLst>
        </pc:graphicFrameChg>
      </pc:sldChg>
    </pc:docChg>
  </pc:docChgLst>
  <pc:docChgLst>
    <pc:chgData name="Felipe Roberto de Lima" userId="eca0efb3-d458-48cd-843f-a7f1be234cf1" providerId="ADAL" clId="{7A83BE25-2051-4220-9BC8-F7EB9DA94C69}"/>
    <pc:docChg chg="undo custSel addSld delSld modSld">
      <pc:chgData name="Felipe Roberto de Lima" userId="eca0efb3-d458-48cd-843f-a7f1be234cf1" providerId="ADAL" clId="{7A83BE25-2051-4220-9BC8-F7EB9DA94C69}" dt="2023-01-23T19:14:27.713" v="2804" actId="1036"/>
      <pc:docMkLst>
        <pc:docMk/>
      </pc:docMkLst>
      <pc:sldChg chg="addSp delSp modSp mod">
        <pc:chgData name="Felipe Roberto de Lima" userId="eca0efb3-d458-48cd-843f-a7f1be234cf1" providerId="ADAL" clId="{7A83BE25-2051-4220-9BC8-F7EB9DA94C69}" dt="2023-01-23T17:36:01.262" v="1195" actId="27918"/>
        <pc:sldMkLst>
          <pc:docMk/>
          <pc:sldMk cId="41181836" sldId="1149"/>
        </pc:sldMkLst>
        <pc:spChg chg="mod">
          <ac:chgData name="Felipe Roberto de Lima" userId="eca0efb3-d458-48cd-843f-a7f1be234cf1" providerId="ADAL" clId="{7A83BE25-2051-4220-9BC8-F7EB9DA94C69}" dt="2023-01-23T17:18:55.457" v="315" actId="20577"/>
          <ac:spMkLst>
            <pc:docMk/>
            <pc:sldMk cId="41181836" sldId="1149"/>
            <ac:spMk id="3" creationId="{00000000-0000-0000-0000-000000000000}"/>
          </ac:spMkLst>
        </pc:spChg>
        <pc:graphicFrameChg chg="add mod">
          <ac:chgData name="Felipe Roberto de Lima" userId="eca0efb3-d458-48cd-843f-a7f1be234cf1" providerId="ADAL" clId="{7A83BE25-2051-4220-9BC8-F7EB9DA94C69}" dt="2023-01-23T17:19:25.506" v="323" actId="404"/>
          <ac:graphicFrameMkLst>
            <pc:docMk/>
            <pc:sldMk cId="41181836" sldId="1149"/>
            <ac:graphicFrameMk id="2" creationId="{00000000-0008-0000-0800-00000A000000}"/>
          </ac:graphicFrameMkLst>
        </pc:graphicFrameChg>
        <pc:graphicFrameChg chg="add mod">
          <ac:chgData name="Felipe Roberto de Lima" userId="eca0efb3-d458-48cd-843f-a7f1be234cf1" providerId="ADAL" clId="{7A83BE25-2051-4220-9BC8-F7EB9DA94C69}" dt="2023-01-23T17:20:30.331" v="335"/>
          <ac:graphicFrameMkLst>
            <pc:docMk/>
            <pc:sldMk cId="41181836" sldId="1149"/>
            <ac:graphicFrameMk id="5" creationId="{00000000-0008-0000-0800-000009000000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19:36.322" v="324" actId="478"/>
          <ac:graphicFrameMkLst>
            <pc:docMk/>
            <pc:sldMk cId="41181836" sldId="1149"/>
            <ac:graphicFrameMk id="7" creationId="{00000000-0008-0000-0300-000009000000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19:10.947" v="316" actId="478"/>
          <ac:graphicFrameMkLst>
            <pc:docMk/>
            <pc:sldMk cId="41181836" sldId="1149"/>
            <ac:graphicFrameMk id="9" creationId="{00000000-0008-0000-0300-00000A000000}"/>
          </ac:graphicFrameMkLst>
        </pc:graphicFrameChg>
      </pc:sldChg>
      <pc:sldChg chg="addSp delSp modSp mod">
        <pc:chgData name="Felipe Roberto de Lima" userId="eca0efb3-d458-48cd-843f-a7f1be234cf1" providerId="ADAL" clId="{7A83BE25-2051-4220-9BC8-F7EB9DA94C69}" dt="2023-01-23T17:41:01.212" v="1507" actId="478"/>
        <pc:sldMkLst>
          <pc:docMk/>
          <pc:sldMk cId="83222781" sldId="1151"/>
        </pc:sldMkLst>
        <pc:spChg chg="add mod">
          <ac:chgData name="Felipe Roberto de Lima" userId="eca0efb3-d458-48cd-843f-a7f1be234cf1" providerId="ADAL" clId="{7A83BE25-2051-4220-9BC8-F7EB9DA94C69}" dt="2023-01-23T17:26:16.139" v="687" actId="20577"/>
          <ac:spMkLst>
            <pc:docMk/>
            <pc:sldMk cId="83222781" sldId="1151"/>
            <ac:spMk id="2" creationId="{7D5731AC-F9A2-9661-1378-1BECA14BD658}"/>
          </ac:spMkLst>
        </pc:spChg>
        <pc:spChg chg="add del mod">
          <ac:chgData name="Felipe Roberto de Lima" userId="eca0efb3-d458-48cd-843f-a7f1be234cf1" providerId="ADAL" clId="{7A83BE25-2051-4220-9BC8-F7EB9DA94C69}" dt="2023-01-23T17:26:10.635" v="684" actId="1035"/>
          <ac:spMkLst>
            <pc:docMk/>
            <pc:sldMk cId="83222781" sldId="1151"/>
            <ac:spMk id="6" creationId="{0CEB4DD4-7A9B-43DD-AD59-252CDD34AEF6}"/>
          </ac:spMkLst>
        </pc:spChg>
        <pc:spChg chg="add del mod">
          <ac:chgData name="Felipe Roberto de Lima" userId="eca0efb3-d458-48cd-843f-a7f1be234cf1" providerId="ADAL" clId="{7A83BE25-2051-4220-9BC8-F7EB9DA94C69}" dt="2023-01-23T17:40:58.649" v="1506" actId="478"/>
          <ac:spMkLst>
            <pc:docMk/>
            <pc:sldMk cId="83222781" sldId="1151"/>
            <ac:spMk id="9" creationId="{6728C376-BB42-7D0F-3B1D-E3B29C484F0B}"/>
          </ac:spMkLst>
        </pc:spChg>
        <pc:spChg chg="del">
          <ac:chgData name="Felipe Roberto de Lima" userId="eca0efb3-d458-48cd-843f-a7f1be234cf1" providerId="ADAL" clId="{7A83BE25-2051-4220-9BC8-F7EB9DA94C69}" dt="2023-01-23T17:21:29.167" v="368" actId="478"/>
          <ac:spMkLst>
            <pc:docMk/>
            <pc:sldMk cId="83222781" sldId="1151"/>
            <ac:spMk id="11" creationId="{B1A6C73B-329A-4E82-9BC2-53F32702E3FB}"/>
          </ac:spMkLst>
        </pc:spChg>
        <pc:spChg chg="del">
          <ac:chgData name="Felipe Roberto de Lima" userId="eca0efb3-d458-48cd-843f-a7f1be234cf1" providerId="ADAL" clId="{7A83BE25-2051-4220-9BC8-F7EB9DA94C69}" dt="2023-01-23T17:21:32.335" v="369" actId="478"/>
          <ac:spMkLst>
            <pc:docMk/>
            <pc:sldMk cId="83222781" sldId="1151"/>
            <ac:spMk id="13" creationId="{18801C7C-671F-49F3-9774-D72610181956}"/>
          </ac:spMkLst>
        </pc:spChg>
        <pc:spChg chg="del">
          <ac:chgData name="Felipe Roberto de Lima" userId="eca0efb3-d458-48cd-843f-a7f1be234cf1" providerId="ADAL" clId="{7A83BE25-2051-4220-9BC8-F7EB9DA94C69}" dt="2023-01-23T17:21:24.447" v="366" actId="478"/>
          <ac:spMkLst>
            <pc:docMk/>
            <pc:sldMk cId="83222781" sldId="1151"/>
            <ac:spMk id="14" creationId="{EA5C58B9-B5FA-4835-958D-5158FA05D1B2}"/>
          </ac:spMkLst>
        </pc:spChg>
        <pc:graphicFrameChg chg="add del mod modGraphic">
          <ac:chgData name="Felipe Roberto de Lima" userId="eca0efb3-d458-48cd-843f-a7f1be234cf1" providerId="ADAL" clId="{7A83BE25-2051-4220-9BC8-F7EB9DA94C69}" dt="2023-01-23T17:30:26.417" v="809" actId="6549"/>
          <ac:graphicFrameMkLst>
            <pc:docMk/>
            <pc:sldMk cId="83222781" sldId="1151"/>
            <ac:graphicFrameMk id="5" creationId="{5E020AC5-036C-4E7D-B620-25DDADD10012}"/>
          </ac:graphicFrameMkLst>
        </pc:graphicFrameChg>
        <pc:graphicFrameChg chg="add del mod modGraphic">
          <ac:chgData name="Felipe Roberto de Lima" userId="eca0efb3-d458-48cd-843f-a7f1be234cf1" providerId="ADAL" clId="{7A83BE25-2051-4220-9BC8-F7EB9DA94C69}" dt="2023-01-23T17:25:57.621" v="667" actId="478"/>
          <ac:graphicFrameMkLst>
            <pc:docMk/>
            <pc:sldMk cId="83222781" sldId="1151"/>
            <ac:graphicFrameMk id="7" creationId="{9F3E74A8-A521-7526-207E-EB6F576D1E41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21:26.791" v="367" actId="478"/>
          <ac:graphicFrameMkLst>
            <pc:docMk/>
            <pc:sldMk cId="83222781" sldId="1151"/>
            <ac:graphicFrameMk id="8" creationId="{DDDC37D9-2A40-4A29-BE9B-FC69AB8C77B3}"/>
          </ac:graphicFrameMkLst>
        </pc:graphicFrameChg>
        <pc:graphicFrameChg chg="add del mod modGraphic">
          <ac:chgData name="Felipe Roberto de Lima" userId="eca0efb3-d458-48cd-843f-a7f1be234cf1" providerId="ADAL" clId="{7A83BE25-2051-4220-9BC8-F7EB9DA94C69}" dt="2023-01-23T17:41:01.212" v="1507" actId="478"/>
          <ac:graphicFrameMkLst>
            <pc:docMk/>
            <pc:sldMk cId="83222781" sldId="1151"/>
            <ac:graphicFrameMk id="10" creationId="{F586BBEA-2356-9DE0-0148-234F737BEB9A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21:34.040" v="370" actId="478"/>
          <ac:graphicFrameMkLst>
            <pc:docMk/>
            <pc:sldMk cId="83222781" sldId="1151"/>
            <ac:graphicFrameMk id="12" creationId="{FBC80C84-7903-4E40-8F07-9F510C479C8F}"/>
          </ac:graphicFrameMkLst>
        </pc:graphicFrameChg>
        <pc:picChg chg="add del mod">
          <ac:chgData name="Felipe Roberto de Lima" userId="eca0efb3-d458-48cd-843f-a7f1be234cf1" providerId="ADAL" clId="{7A83BE25-2051-4220-9BC8-F7EB9DA94C69}" dt="2023-01-23T17:31:30.253" v="901"/>
          <ac:picMkLst>
            <pc:docMk/>
            <pc:sldMk cId="83222781" sldId="1151"/>
            <ac:picMk id="15" creationId="{CC54B714-5FDB-DA54-DC7F-FD02359F22BA}"/>
          </ac:picMkLst>
        </pc:picChg>
      </pc:sldChg>
      <pc:sldChg chg="modSp mod">
        <pc:chgData name="Felipe Roberto de Lima" userId="eca0efb3-d458-48cd-843f-a7f1be234cf1" providerId="ADAL" clId="{7A83BE25-2051-4220-9BC8-F7EB9DA94C69}" dt="2023-01-23T19:10:06.455" v="2621" actId="255"/>
        <pc:sldMkLst>
          <pc:docMk/>
          <pc:sldMk cId="2691427743" sldId="1154"/>
        </pc:sldMkLst>
        <pc:spChg chg="mod">
          <ac:chgData name="Felipe Roberto de Lima" userId="eca0efb3-d458-48cd-843f-a7f1be234cf1" providerId="ADAL" clId="{7A83BE25-2051-4220-9BC8-F7EB9DA94C69}" dt="2023-01-23T17:10:46.448" v="4" actId="20577"/>
          <ac:spMkLst>
            <pc:docMk/>
            <pc:sldMk cId="2691427743" sldId="1154"/>
            <ac:spMk id="6" creationId="{2B412A58-6ED7-437D-88A2-62CEEF3A5C12}"/>
          </ac:spMkLst>
        </pc:spChg>
        <pc:spChg chg="mod">
          <ac:chgData name="Felipe Roberto de Lima" userId="eca0efb3-d458-48cd-843f-a7f1be234cf1" providerId="ADAL" clId="{7A83BE25-2051-4220-9BC8-F7EB9DA94C69}" dt="2023-01-23T19:10:06.455" v="2621" actId="255"/>
          <ac:spMkLst>
            <pc:docMk/>
            <pc:sldMk cId="2691427743" sldId="1154"/>
            <ac:spMk id="8" creationId="{1F0C9D1F-A406-4D23-B75C-D209312C900C}"/>
          </ac:spMkLst>
        </pc:spChg>
        <pc:graphicFrameChg chg="modGraphic">
          <ac:chgData name="Felipe Roberto de Lima" userId="eca0efb3-d458-48cd-843f-a7f1be234cf1" providerId="ADAL" clId="{7A83BE25-2051-4220-9BC8-F7EB9DA94C69}" dt="2023-01-23T17:11:36.141" v="24" actId="20577"/>
          <ac:graphicFrameMkLst>
            <pc:docMk/>
            <pc:sldMk cId="2691427743" sldId="1154"/>
            <ac:graphicFrameMk id="2" creationId="{71E2DC2C-38F7-4918-BDA1-9982D084D37C}"/>
          </ac:graphicFrameMkLst>
        </pc:graphicFrameChg>
      </pc:sldChg>
      <pc:sldChg chg="addSp delSp modSp mod">
        <pc:chgData name="Felipe Roberto de Lima" userId="eca0efb3-d458-48cd-843f-a7f1be234cf1" providerId="ADAL" clId="{7A83BE25-2051-4220-9BC8-F7EB9DA94C69}" dt="2023-01-23T19:14:27.713" v="2804" actId="1036"/>
        <pc:sldMkLst>
          <pc:docMk/>
          <pc:sldMk cId="2996599462" sldId="1155"/>
        </pc:sldMkLst>
        <pc:spChg chg="mod">
          <ac:chgData name="Felipe Roberto de Lima" userId="eca0efb3-d458-48cd-843f-a7f1be234cf1" providerId="ADAL" clId="{7A83BE25-2051-4220-9BC8-F7EB9DA94C69}" dt="2023-01-23T17:15:56.259" v="265" actId="20577"/>
          <ac:spMkLst>
            <pc:docMk/>
            <pc:sldMk cId="2996599462" sldId="1155"/>
            <ac:spMk id="3" creationId="{00000000-0000-0000-0000-000000000000}"/>
          </ac:spMkLst>
        </pc:spChg>
        <pc:spChg chg="add mod">
          <ac:chgData name="Felipe Roberto de Lima" userId="eca0efb3-d458-48cd-843f-a7f1be234cf1" providerId="ADAL" clId="{7A83BE25-2051-4220-9BC8-F7EB9DA94C69}" dt="2023-01-23T19:14:27.713" v="2804" actId="1036"/>
          <ac:spMkLst>
            <pc:docMk/>
            <pc:sldMk cId="2996599462" sldId="1155"/>
            <ac:spMk id="7" creationId="{84C10E2A-FFF2-8A18-7955-9D1431F46229}"/>
          </ac:spMkLst>
        </pc:spChg>
        <pc:graphicFrameChg chg="add mod">
          <ac:chgData name="Felipe Roberto de Lima" userId="eca0efb3-d458-48cd-843f-a7f1be234cf1" providerId="ADAL" clId="{7A83BE25-2051-4220-9BC8-F7EB9DA94C69}" dt="2023-01-23T17:13:22.963" v="35" actId="14100"/>
          <ac:graphicFrameMkLst>
            <pc:docMk/>
            <pc:sldMk cId="2996599462" sldId="1155"/>
            <ac:graphicFrameMk id="2" creationId="{00000000-0008-0000-0800-000004000000}"/>
          </ac:graphicFrameMkLst>
        </pc:graphicFrameChg>
        <pc:graphicFrameChg chg="add del mod">
          <ac:chgData name="Felipe Roberto de Lima" userId="eca0efb3-d458-48cd-843f-a7f1be234cf1" providerId="ADAL" clId="{7A83BE25-2051-4220-9BC8-F7EB9DA94C69}" dt="2023-01-23T19:12:52.655" v="2623" actId="478"/>
          <ac:graphicFrameMkLst>
            <pc:docMk/>
            <pc:sldMk cId="2996599462" sldId="1155"/>
            <ac:graphicFrameMk id="6" creationId="{00000000-0008-0000-0800-000015000000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12:48.253" v="25" actId="478"/>
          <ac:graphicFrameMkLst>
            <pc:docMk/>
            <pc:sldMk cId="2996599462" sldId="1155"/>
            <ac:graphicFrameMk id="9" creationId="{00000000-0008-0000-0300-000004000000}"/>
          </ac:graphicFrameMkLst>
        </pc:graphicFrameChg>
        <pc:graphicFrameChg chg="add mod">
          <ac:chgData name="Felipe Roberto de Lima" userId="eca0efb3-d458-48cd-843f-a7f1be234cf1" providerId="ADAL" clId="{7A83BE25-2051-4220-9BC8-F7EB9DA94C69}" dt="2023-01-23T19:13:15" v="2630" actId="14100"/>
          <ac:graphicFrameMkLst>
            <pc:docMk/>
            <pc:sldMk cId="2996599462" sldId="1155"/>
            <ac:graphicFrameMk id="9" creationId="{00000000-0008-0000-0800-000011000000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13:33.703" v="36" actId="478"/>
          <ac:graphicFrameMkLst>
            <pc:docMk/>
            <pc:sldMk cId="2996599462" sldId="1155"/>
            <ac:graphicFrameMk id="10" creationId="{00000000-0008-0000-0300-000011000000}"/>
          </ac:graphicFrameMkLst>
        </pc:graphicFrameChg>
      </pc:sldChg>
      <pc:sldChg chg="addSp delSp modSp mod">
        <pc:chgData name="Felipe Roberto de Lima" userId="eca0efb3-d458-48cd-843f-a7f1be234cf1" providerId="ADAL" clId="{7A83BE25-2051-4220-9BC8-F7EB9DA94C69}" dt="2023-01-23T19:09:27.676" v="2620" actId="20577"/>
        <pc:sldMkLst>
          <pc:docMk/>
          <pc:sldMk cId="2067336220" sldId="1157"/>
        </pc:sldMkLst>
        <pc:spChg chg="add mod">
          <ac:chgData name="Felipe Roberto de Lima" userId="eca0efb3-d458-48cd-843f-a7f1be234cf1" providerId="ADAL" clId="{7A83BE25-2051-4220-9BC8-F7EB9DA94C69}" dt="2023-01-23T17:41:38.328" v="1574" actId="20577"/>
          <ac:spMkLst>
            <pc:docMk/>
            <pc:sldMk cId="2067336220" sldId="1157"/>
            <ac:spMk id="2" creationId="{115EE62D-ACC0-E0E9-97BF-1AD550DDBC49}"/>
          </ac:spMkLst>
        </pc:spChg>
        <pc:spChg chg="del">
          <ac:chgData name="Felipe Roberto de Lima" userId="eca0efb3-d458-48cd-843f-a7f1be234cf1" providerId="ADAL" clId="{7A83BE25-2051-4220-9BC8-F7EB9DA94C69}" dt="2023-01-23T17:41:21.743" v="1509" actId="478"/>
          <ac:spMkLst>
            <pc:docMk/>
            <pc:sldMk cId="2067336220" sldId="1157"/>
            <ac:spMk id="3" creationId="{00000000-0000-0000-0000-000000000000}"/>
          </ac:spMkLst>
        </pc:spChg>
        <pc:spChg chg="del">
          <ac:chgData name="Felipe Roberto de Lima" userId="eca0efb3-d458-48cd-843f-a7f1be234cf1" providerId="ADAL" clId="{7A83BE25-2051-4220-9BC8-F7EB9DA94C69}" dt="2023-01-23T17:41:41.440" v="1575" actId="478"/>
          <ac:spMkLst>
            <pc:docMk/>
            <pc:sldMk cId="2067336220" sldId="1157"/>
            <ac:spMk id="8" creationId="{FED3BB97-6F95-4297-9160-CDE2F0202BBD}"/>
          </ac:spMkLst>
        </pc:spChg>
        <pc:spChg chg="mod topLvl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10" creationId="{8DC484D9-55BF-EC9B-C7B1-7DC8060819AD}"/>
          </ac:spMkLst>
        </pc:spChg>
        <pc:spChg chg="mod topLvl">
          <ac:chgData name="Felipe Roberto de Lima" userId="eca0efb3-d458-48cd-843f-a7f1be234cf1" providerId="ADAL" clId="{7A83BE25-2051-4220-9BC8-F7EB9DA94C69}" dt="2023-01-23T18:59:15.475" v="2136" actId="1035"/>
          <ac:spMkLst>
            <pc:docMk/>
            <pc:sldMk cId="2067336220" sldId="1157"/>
            <ac:spMk id="11" creationId="{2DBCC9C2-0F4C-05CB-BD58-F1073A36F282}"/>
          </ac:spMkLst>
        </pc:spChg>
        <pc:spChg chg="del mod topLvl">
          <ac:chgData name="Felipe Roberto de Lima" userId="eca0efb3-d458-48cd-843f-a7f1be234cf1" providerId="ADAL" clId="{7A83BE25-2051-4220-9BC8-F7EB9DA94C69}" dt="2023-01-23T18:41:30.967" v="1758" actId="478"/>
          <ac:spMkLst>
            <pc:docMk/>
            <pc:sldMk cId="2067336220" sldId="1157"/>
            <ac:spMk id="12" creationId="{A75EDCB1-FEA7-4D44-C750-DB2D73661DB3}"/>
          </ac:spMkLst>
        </pc:spChg>
        <pc:spChg chg="mod topLvl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13" creationId="{942613C9-CE93-E84C-F788-B346FCCE43B8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14" creationId="{806C689E-B7DE-C90D-0108-636B353816E7}"/>
          </ac:spMkLst>
        </pc:spChg>
        <pc:spChg chg="del mod topLvl">
          <ac:chgData name="Felipe Roberto de Lima" userId="eca0efb3-d458-48cd-843f-a7f1be234cf1" providerId="ADAL" clId="{7A83BE25-2051-4220-9BC8-F7EB9DA94C69}" dt="2023-01-23T18:40:32.404" v="1709" actId="478"/>
          <ac:spMkLst>
            <pc:docMk/>
            <pc:sldMk cId="2067336220" sldId="1157"/>
            <ac:spMk id="16" creationId="{D810018C-8E7E-B81A-744F-C4FE2C69D0C3}"/>
          </ac:spMkLst>
        </pc:spChg>
        <pc:spChg chg="del mod topLvl">
          <ac:chgData name="Felipe Roberto de Lima" userId="eca0efb3-d458-48cd-843f-a7f1be234cf1" providerId="ADAL" clId="{7A83BE25-2051-4220-9BC8-F7EB9DA94C69}" dt="2023-01-23T18:40:34.787" v="1710" actId="478"/>
          <ac:spMkLst>
            <pc:docMk/>
            <pc:sldMk cId="2067336220" sldId="1157"/>
            <ac:spMk id="17" creationId="{28F74F60-F699-AE04-E90F-140366EF143A}"/>
          </ac:spMkLst>
        </pc:spChg>
        <pc:spChg chg="mod topLvl">
          <ac:chgData name="Felipe Roberto de Lima" userId="eca0efb3-d458-48cd-843f-a7f1be234cf1" providerId="ADAL" clId="{7A83BE25-2051-4220-9BC8-F7EB9DA94C69}" dt="2023-01-23T19:06:50.533" v="2493" actId="255"/>
          <ac:spMkLst>
            <pc:docMk/>
            <pc:sldMk cId="2067336220" sldId="1157"/>
            <ac:spMk id="18" creationId="{1A55969D-E35A-87F0-29C0-3FBE36F0895C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19" creationId="{B1ABB9C0-120A-22FE-04B3-D9FE07139864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20" creationId="{C484DC1E-9E96-46B5-D6D5-90E726A610C2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21" creationId="{197787E4-2D3A-E32B-78E9-67960464C051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22" creationId="{41D7EC7B-DB44-F7EC-88C5-96080FB22BD4}"/>
          </ac:spMkLst>
        </pc:spChg>
        <pc:spChg chg="del mod topLvl">
          <ac:chgData name="Felipe Roberto de Lima" userId="eca0efb3-d458-48cd-843f-a7f1be234cf1" providerId="ADAL" clId="{7A83BE25-2051-4220-9BC8-F7EB9DA94C69}" dt="2023-01-23T18:43:18.768" v="1823" actId="478"/>
          <ac:spMkLst>
            <pc:docMk/>
            <pc:sldMk cId="2067336220" sldId="1157"/>
            <ac:spMk id="23" creationId="{FEF66A91-293C-8EF8-2EE9-E2105FD7EBE2}"/>
          </ac:spMkLst>
        </pc:spChg>
        <pc:spChg chg="mod topLvl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24" creationId="{68107551-DE63-B877-A893-89E5C723E593}"/>
          </ac:spMkLst>
        </pc:spChg>
        <pc:spChg chg="add mod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25" creationId="{E88E0E1A-03B1-94E4-EFEE-9B98E4AEFEF6}"/>
          </ac:spMkLst>
        </pc:spChg>
        <pc:spChg chg="add mod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26" creationId="{C81CE3E2-0E5A-D665-DA8A-B2DD9DAD0C51}"/>
          </ac:spMkLst>
        </pc:spChg>
        <pc:spChg chg="add mod">
          <ac:chgData name="Felipe Roberto de Lima" userId="eca0efb3-d458-48cd-843f-a7f1be234cf1" providerId="ADAL" clId="{7A83BE25-2051-4220-9BC8-F7EB9DA94C69}" dt="2023-01-23T19:06:04.605" v="2480" actId="947"/>
          <ac:spMkLst>
            <pc:docMk/>
            <pc:sldMk cId="2067336220" sldId="1157"/>
            <ac:spMk id="27" creationId="{193F8764-18CE-38CE-9FC7-FAFD650D669A}"/>
          </ac:spMkLst>
        </pc:spChg>
        <pc:spChg chg="add mod">
          <ac:chgData name="Felipe Roberto de Lima" userId="eca0efb3-d458-48cd-843f-a7f1be234cf1" providerId="ADAL" clId="{7A83BE25-2051-4220-9BC8-F7EB9DA94C69}" dt="2023-01-23T19:06:46.053" v="2492" actId="255"/>
          <ac:spMkLst>
            <pc:docMk/>
            <pc:sldMk cId="2067336220" sldId="1157"/>
            <ac:spMk id="28" creationId="{9858BBEC-0A30-C17B-AAE8-65A574AB74C2}"/>
          </ac:spMkLst>
        </pc:spChg>
        <pc:spChg chg="add mod">
          <ac:chgData name="Felipe Roberto de Lima" userId="eca0efb3-d458-48cd-843f-a7f1be234cf1" providerId="ADAL" clId="{7A83BE25-2051-4220-9BC8-F7EB9DA94C69}" dt="2023-01-23T18:58:58.088" v="2133" actId="1036"/>
          <ac:spMkLst>
            <pc:docMk/>
            <pc:sldMk cId="2067336220" sldId="1157"/>
            <ac:spMk id="29" creationId="{C9E284EC-CFAE-F00E-2633-20BB3DCC0609}"/>
          </ac:spMkLst>
        </pc:spChg>
        <pc:spChg chg="add mod">
          <ac:chgData name="Felipe Roberto de Lima" userId="eca0efb3-d458-48cd-843f-a7f1be234cf1" providerId="ADAL" clId="{7A83BE25-2051-4220-9BC8-F7EB9DA94C69}" dt="2023-01-23T19:09:27.676" v="2620" actId="20577"/>
          <ac:spMkLst>
            <pc:docMk/>
            <pc:sldMk cId="2067336220" sldId="1157"/>
            <ac:spMk id="30" creationId="{644FAC2E-CB6E-8860-35BF-EE65FCE7FFEC}"/>
          </ac:spMkLst>
        </pc:spChg>
        <pc:grpChg chg="add del mod">
          <ac:chgData name="Felipe Roberto de Lima" userId="eca0efb3-d458-48cd-843f-a7f1be234cf1" providerId="ADAL" clId="{7A83BE25-2051-4220-9BC8-F7EB9DA94C69}" dt="2023-01-23T18:39:23.488" v="1641" actId="165"/>
          <ac:grpSpMkLst>
            <pc:docMk/>
            <pc:sldMk cId="2067336220" sldId="1157"/>
            <ac:grpSpMk id="3" creationId="{98418AF3-B10D-108B-BEF0-93252DAD2353}"/>
          </ac:grpSpMkLst>
        </pc:grpChg>
        <pc:picChg chg="mod">
          <ac:chgData name="Felipe Roberto de Lima" userId="eca0efb3-d458-48cd-843f-a7f1be234cf1" providerId="ADAL" clId="{7A83BE25-2051-4220-9BC8-F7EB9DA94C69}" dt="2023-01-23T18:42:17.528" v="1788" actId="14100"/>
          <ac:picMkLst>
            <pc:docMk/>
            <pc:sldMk cId="2067336220" sldId="1157"/>
            <ac:picMk id="4" creationId="{00000000-0000-0000-0000-000000000000}"/>
          </ac:picMkLst>
        </pc:picChg>
        <pc:cxnChg chg="del mod topLvl">
          <ac:chgData name="Felipe Roberto de Lima" userId="eca0efb3-d458-48cd-843f-a7f1be234cf1" providerId="ADAL" clId="{7A83BE25-2051-4220-9BC8-F7EB9DA94C69}" dt="2023-01-23T18:40:38.831" v="1711" actId="478"/>
          <ac:cxnSpMkLst>
            <pc:docMk/>
            <pc:sldMk cId="2067336220" sldId="1157"/>
            <ac:cxnSpMk id="5" creationId="{5A78D7C8-86B4-4DBB-4B13-3D5BDFAEB781}"/>
          </ac:cxnSpMkLst>
        </pc:cxnChg>
        <pc:cxnChg chg="del mod topLvl">
          <ac:chgData name="Felipe Roberto de Lima" userId="eca0efb3-d458-48cd-843f-a7f1be234cf1" providerId="ADAL" clId="{7A83BE25-2051-4220-9BC8-F7EB9DA94C69}" dt="2023-01-23T18:40:40.167" v="1712" actId="478"/>
          <ac:cxnSpMkLst>
            <pc:docMk/>
            <pc:sldMk cId="2067336220" sldId="1157"/>
            <ac:cxnSpMk id="6" creationId="{A30A8DDC-28B7-E0C5-2F1D-46162B32911E}"/>
          </ac:cxnSpMkLst>
        </pc:cxnChg>
        <pc:cxnChg chg="del mod topLvl">
          <ac:chgData name="Felipe Roberto de Lima" userId="eca0efb3-d458-48cd-843f-a7f1be234cf1" providerId="ADAL" clId="{7A83BE25-2051-4220-9BC8-F7EB9DA94C69}" dt="2023-01-23T18:40:45.758" v="1715" actId="478"/>
          <ac:cxnSpMkLst>
            <pc:docMk/>
            <pc:sldMk cId="2067336220" sldId="1157"/>
            <ac:cxnSpMk id="7" creationId="{31DF20E9-ED93-EC2B-25C6-E34B3A36FE57}"/>
          </ac:cxnSpMkLst>
        </pc:cxnChg>
        <pc:cxnChg chg="del mod topLvl">
          <ac:chgData name="Felipe Roberto de Lima" userId="eca0efb3-d458-48cd-843f-a7f1be234cf1" providerId="ADAL" clId="{7A83BE25-2051-4220-9BC8-F7EB9DA94C69}" dt="2023-01-23T18:40:43.911" v="1714" actId="478"/>
          <ac:cxnSpMkLst>
            <pc:docMk/>
            <pc:sldMk cId="2067336220" sldId="1157"/>
            <ac:cxnSpMk id="8" creationId="{BA9B670D-F9B0-165E-E3B3-E56464643900}"/>
          </ac:cxnSpMkLst>
        </pc:cxnChg>
        <pc:cxnChg chg="del mod topLvl">
          <ac:chgData name="Felipe Roberto de Lima" userId="eca0efb3-d458-48cd-843f-a7f1be234cf1" providerId="ADAL" clId="{7A83BE25-2051-4220-9BC8-F7EB9DA94C69}" dt="2023-01-23T18:40:41.696" v="1713" actId="478"/>
          <ac:cxnSpMkLst>
            <pc:docMk/>
            <pc:sldMk cId="2067336220" sldId="1157"/>
            <ac:cxnSpMk id="9" creationId="{1AD3C555-58B4-C46C-557C-8EB821921CD6}"/>
          </ac:cxnSpMkLst>
        </pc:cxnChg>
        <pc:cxnChg chg="del mod topLvl">
          <ac:chgData name="Felipe Roberto de Lima" userId="eca0efb3-d458-48cd-843f-a7f1be234cf1" providerId="ADAL" clId="{7A83BE25-2051-4220-9BC8-F7EB9DA94C69}" dt="2023-01-23T18:43:18.768" v="1823" actId="478"/>
          <ac:cxnSpMkLst>
            <pc:docMk/>
            <pc:sldMk cId="2067336220" sldId="1157"/>
            <ac:cxnSpMk id="15" creationId="{16888B23-5F6F-2870-F0F4-816ECF9EB610}"/>
          </ac:cxnSpMkLst>
        </pc:cxnChg>
      </pc:sldChg>
      <pc:sldChg chg="del">
        <pc:chgData name="Felipe Roberto de Lima" userId="eca0efb3-d458-48cd-843f-a7f1be234cf1" providerId="ADAL" clId="{7A83BE25-2051-4220-9BC8-F7EB9DA94C69}" dt="2023-01-23T17:41:08.107" v="1508" actId="47"/>
        <pc:sldMkLst>
          <pc:docMk/>
          <pc:sldMk cId="2045384399" sldId="1159"/>
        </pc:sldMkLst>
      </pc:sldChg>
      <pc:sldChg chg="addSp delSp modSp add mod">
        <pc:chgData name="Felipe Roberto de Lima" userId="eca0efb3-d458-48cd-843f-a7f1be234cf1" providerId="ADAL" clId="{7A83BE25-2051-4220-9BC8-F7EB9DA94C69}" dt="2023-01-23T17:18:40.513" v="288" actId="478"/>
        <pc:sldMkLst>
          <pc:docMk/>
          <pc:sldMk cId="780318555" sldId="1160"/>
        </pc:sldMkLst>
        <pc:spChg chg="mod">
          <ac:chgData name="Felipe Roberto de Lima" userId="eca0efb3-d458-48cd-843f-a7f1be234cf1" providerId="ADAL" clId="{7A83BE25-2051-4220-9BC8-F7EB9DA94C69}" dt="2023-01-23T17:16:08.934" v="267" actId="20577"/>
          <ac:spMkLst>
            <pc:docMk/>
            <pc:sldMk cId="780318555" sldId="1160"/>
            <ac:spMk id="5" creationId="{DA9954B0-C82B-4A18-AF3C-FC3D5EF81DD1}"/>
          </ac:spMkLst>
        </pc:spChg>
        <pc:spChg chg="del">
          <ac:chgData name="Felipe Roberto de Lima" userId="eca0efb3-d458-48cd-843f-a7f1be234cf1" providerId="ADAL" clId="{7A83BE25-2051-4220-9BC8-F7EB9DA94C69}" dt="2023-01-23T17:18:40.513" v="288" actId="478"/>
          <ac:spMkLst>
            <pc:docMk/>
            <pc:sldMk cId="780318555" sldId="1160"/>
            <ac:spMk id="7" creationId="{84C10E2A-FFF2-8A18-7955-9D1431F46229}"/>
          </ac:spMkLst>
        </pc:spChg>
        <pc:spChg chg="mod">
          <ac:chgData name="Felipe Roberto de Lima" userId="eca0efb3-d458-48cd-843f-a7f1be234cf1" providerId="ADAL" clId="{7A83BE25-2051-4220-9BC8-F7EB9DA94C69}" dt="2023-01-23T17:16:11.483" v="268" actId="20577"/>
          <ac:spMkLst>
            <pc:docMk/>
            <pc:sldMk cId="780318555" sldId="1160"/>
            <ac:spMk id="8" creationId="{42B89345-A30E-44A5-A2BB-119661E9DFE6}"/>
          </ac:spMkLst>
        </pc:spChg>
        <pc:graphicFrameChg chg="del">
          <ac:chgData name="Felipe Roberto de Lima" userId="eca0efb3-d458-48cd-843f-a7f1be234cf1" providerId="ADAL" clId="{7A83BE25-2051-4220-9BC8-F7EB9DA94C69}" dt="2023-01-23T17:16:24.324" v="270" actId="478"/>
          <ac:graphicFrameMkLst>
            <pc:docMk/>
            <pc:sldMk cId="780318555" sldId="1160"/>
            <ac:graphicFrameMk id="2" creationId="{00000000-0008-0000-0800-000004000000}"/>
          </ac:graphicFrameMkLst>
        </pc:graphicFrameChg>
        <pc:graphicFrameChg chg="del">
          <ac:chgData name="Felipe Roberto de Lima" userId="eca0efb3-d458-48cd-843f-a7f1be234cf1" providerId="ADAL" clId="{7A83BE25-2051-4220-9BC8-F7EB9DA94C69}" dt="2023-01-23T17:17:33.356" v="276" actId="478"/>
          <ac:graphicFrameMkLst>
            <pc:docMk/>
            <pc:sldMk cId="780318555" sldId="1160"/>
            <ac:graphicFrameMk id="6" creationId="{00000000-0008-0000-0800-000015000000}"/>
          </ac:graphicFrameMkLst>
        </pc:graphicFrameChg>
        <pc:graphicFrameChg chg="add del mod">
          <ac:chgData name="Felipe Roberto de Lima" userId="eca0efb3-d458-48cd-843f-a7f1be234cf1" providerId="ADAL" clId="{7A83BE25-2051-4220-9BC8-F7EB9DA94C69}" dt="2023-01-23T17:18:06.539" v="282" actId="478"/>
          <ac:graphicFrameMkLst>
            <pc:docMk/>
            <pc:sldMk cId="780318555" sldId="1160"/>
            <ac:graphicFrameMk id="9" creationId="{00000000-0008-0000-0800-000018000000}"/>
          </ac:graphicFrameMkLst>
        </pc:graphicFrameChg>
        <pc:graphicFrameChg chg="add mod">
          <ac:chgData name="Felipe Roberto de Lima" userId="eca0efb3-d458-48cd-843f-a7f1be234cf1" providerId="ADAL" clId="{7A83BE25-2051-4220-9BC8-F7EB9DA94C69}" dt="2023-01-23T17:18:03.348" v="281" actId="1076"/>
          <ac:graphicFrameMkLst>
            <pc:docMk/>
            <pc:sldMk cId="780318555" sldId="1160"/>
            <ac:graphicFrameMk id="10" creationId="{A579C44D-CE4B-3F9E-03A8-A734DE08C378}"/>
          </ac:graphicFrameMkLst>
        </pc:graphicFrameChg>
        <pc:graphicFrameChg chg="add mod">
          <ac:chgData name="Felipe Roberto de Lima" userId="eca0efb3-d458-48cd-843f-a7f1be234cf1" providerId="ADAL" clId="{7A83BE25-2051-4220-9BC8-F7EB9DA94C69}" dt="2023-01-23T17:18:31.212" v="287" actId="14100"/>
          <ac:graphicFrameMkLst>
            <pc:docMk/>
            <pc:sldMk cId="780318555" sldId="1160"/>
            <ac:graphicFrameMk id="11" creationId="{00000000-0008-0000-0800-000015000000}"/>
          </ac:graphicFrameMkLst>
        </pc:graphicFrameChg>
      </pc:sldChg>
      <pc:sldChg chg="addSp delSp modSp add mod">
        <pc:chgData name="Felipe Roberto de Lima" userId="eca0efb3-d458-48cd-843f-a7f1be234cf1" providerId="ADAL" clId="{7A83BE25-2051-4220-9BC8-F7EB9DA94C69}" dt="2023-01-23T17:35:57.675" v="1193" actId="1038"/>
        <pc:sldMkLst>
          <pc:docMk/>
          <pc:sldMk cId="3900399685" sldId="1161"/>
        </pc:sldMkLst>
        <pc:spChg chg="del">
          <ac:chgData name="Felipe Roberto de Lima" userId="eca0efb3-d458-48cd-843f-a7f1be234cf1" providerId="ADAL" clId="{7A83BE25-2051-4220-9BC8-F7EB9DA94C69}" dt="2023-01-23T17:31:47.816" v="905" actId="478"/>
          <ac:spMkLst>
            <pc:docMk/>
            <pc:sldMk cId="3900399685" sldId="1161"/>
            <ac:spMk id="6" creationId="{0CEB4DD4-7A9B-43DD-AD59-252CDD34AEF6}"/>
          </ac:spMkLst>
        </pc:spChg>
        <pc:spChg chg="add mod">
          <ac:chgData name="Felipe Roberto de Lima" userId="eca0efb3-d458-48cd-843f-a7f1be234cf1" providerId="ADAL" clId="{7A83BE25-2051-4220-9BC8-F7EB9DA94C69}" dt="2023-01-23T17:35:57.675" v="1193" actId="1038"/>
          <ac:spMkLst>
            <pc:docMk/>
            <pc:sldMk cId="3900399685" sldId="1161"/>
            <ac:spMk id="7" creationId="{C2177609-B5C2-1F9B-D892-DFFA532D5B59}"/>
          </ac:spMkLst>
        </pc:spChg>
        <pc:spChg chg="del mod">
          <ac:chgData name="Felipe Roberto de Lima" userId="eca0efb3-d458-48cd-843f-a7f1be234cf1" providerId="ADAL" clId="{7A83BE25-2051-4220-9BC8-F7EB9DA94C69}" dt="2023-01-23T17:33:54.653" v="1033" actId="478"/>
          <ac:spMkLst>
            <pc:docMk/>
            <pc:sldMk cId="3900399685" sldId="1161"/>
            <ac:spMk id="9" creationId="{6728C376-BB42-7D0F-3B1D-E3B29C484F0B}"/>
          </ac:spMkLst>
        </pc:spChg>
        <pc:graphicFrameChg chg="del modGraphic">
          <ac:chgData name="Felipe Roberto de Lima" userId="eca0efb3-d458-48cd-843f-a7f1be234cf1" providerId="ADAL" clId="{7A83BE25-2051-4220-9BC8-F7EB9DA94C69}" dt="2023-01-23T17:31:41.642" v="904" actId="478"/>
          <ac:graphicFrameMkLst>
            <pc:docMk/>
            <pc:sldMk cId="3900399685" sldId="1161"/>
            <ac:graphicFrameMk id="5" creationId="{5E020AC5-036C-4E7D-B620-25DDADD10012}"/>
          </ac:graphicFrameMkLst>
        </pc:graphicFrameChg>
        <pc:graphicFrameChg chg="add mod modGraphic">
          <ac:chgData name="Felipe Roberto de Lima" userId="eca0efb3-d458-48cd-843f-a7f1be234cf1" providerId="ADAL" clId="{7A83BE25-2051-4220-9BC8-F7EB9DA94C69}" dt="2023-01-23T17:34:35.588" v="1181" actId="21"/>
          <ac:graphicFrameMkLst>
            <pc:docMk/>
            <pc:sldMk cId="3900399685" sldId="1161"/>
            <ac:graphicFrameMk id="8" creationId="{1E82757D-7C3B-D926-4548-1BCAEE0E8DFA}"/>
          </ac:graphicFrameMkLst>
        </pc:graphicFrameChg>
        <pc:graphicFrameChg chg="mod modGraphic">
          <ac:chgData name="Felipe Roberto de Lima" userId="eca0efb3-d458-48cd-843f-a7f1be234cf1" providerId="ADAL" clId="{7A83BE25-2051-4220-9BC8-F7EB9DA94C69}" dt="2023-01-23T17:34:37.717" v="1182"/>
          <ac:graphicFrameMkLst>
            <pc:docMk/>
            <pc:sldMk cId="3900399685" sldId="1161"/>
            <ac:graphicFrameMk id="10" creationId="{F586BBEA-2356-9DE0-0148-234F737BEB9A}"/>
          </ac:graphicFrameMkLst>
        </pc:graphicFrameChg>
      </pc:sldChg>
      <pc:sldChg chg="modSp add mod">
        <pc:chgData name="Felipe Roberto de Lima" userId="eca0efb3-d458-48cd-843f-a7f1be234cf1" providerId="ADAL" clId="{7A83BE25-2051-4220-9BC8-F7EB9DA94C69}" dt="2023-01-23T17:40:53.366" v="1505"/>
        <pc:sldMkLst>
          <pc:docMk/>
          <pc:sldMk cId="1869076569" sldId="1162"/>
        </pc:sldMkLst>
        <pc:spChg chg="mod">
          <ac:chgData name="Felipe Roberto de Lima" userId="eca0efb3-d458-48cd-843f-a7f1be234cf1" providerId="ADAL" clId="{7A83BE25-2051-4220-9BC8-F7EB9DA94C69}" dt="2023-01-23T17:36:36.779" v="1226" actId="1036"/>
          <ac:spMkLst>
            <pc:docMk/>
            <pc:sldMk cId="1869076569" sldId="1162"/>
            <ac:spMk id="7" creationId="{C2177609-B5C2-1F9B-D892-DFFA532D5B59}"/>
          </ac:spMkLst>
        </pc:spChg>
        <pc:graphicFrameChg chg="mod modGraphic">
          <ac:chgData name="Felipe Roberto de Lima" userId="eca0efb3-d458-48cd-843f-a7f1be234cf1" providerId="ADAL" clId="{7A83BE25-2051-4220-9BC8-F7EB9DA94C69}" dt="2023-01-23T17:40:02.554" v="1440" actId="20577"/>
          <ac:graphicFrameMkLst>
            <pc:docMk/>
            <pc:sldMk cId="1869076569" sldId="1162"/>
            <ac:graphicFrameMk id="8" creationId="{1E82757D-7C3B-D926-4548-1BCAEE0E8DFA}"/>
          </ac:graphicFrameMkLst>
        </pc:graphicFrameChg>
        <pc:graphicFrameChg chg="mod modGraphic">
          <ac:chgData name="Felipe Roberto de Lima" userId="eca0efb3-d458-48cd-843f-a7f1be234cf1" providerId="ADAL" clId="{7A83BE25-2051-4220-9BC8-F7EB9DA94C69}" dt="2023-01-23T17:40:53.366" v="1505"/>
          <ac:graphicFrameMkLst>
            <pc:docMk/>
            <pc:sldMk cId="1869076569" sldId="1162"/>
            <ac:graphicFrameMk id="10" creationId="{F586BBEA-2356-9DE0-0148-234F737BEB9A}"/>
          </ac:graphicFrameMkLst>
        </pc:graphicFrameChg>
      </pc:sldChg>
      <pc:sldChg chg="addSp modSp add mod">
        <pc:chgData name="Felipe Roberto de Lima" userId="eca0efb3-d458-48cd-843f-a7f1be234cf1" providerId="ADAL" clId="{7A83BE25-2051-4220-9BC8-F7EB9DA94C69}" dt="2023-01-23T19:01:59.170" v="2474" actId="1036"/>
        <pc:sldMkLst>
          <pc:docMk/>
          <pc:sldMk cId="4187672663" sldId="1163"/>
        </pc:sldMkLst>
        <pc:spChg chg="mod">
          <ac:chgData name="Felipe Roberto de Lima" userId="eca0efb3-d458-48cd-843f-a7f1be234cf1" providerId="ADAL" clId="{7A83BE25-2051-4220-9BC8-F7EB9DA94C69}" dt="2023-01-23T17:42:04.863" v="1639" actId="20577"/>
          <ac:spMkLst>
            <pc:docMk/>
            <pc:sldMk cId="4187672663" sldId="1163"/>
            <ac:spMk id="2" creationId="{115EE62D-ACC0-E0E9-97BF-1AD550DDBC49}"/>
          </ac:spMkLst>
        </pc:spChg>
        <pc:spChg chg="add mod">
          <ac:chgData name="Felipe Roberto de Lima" userId="eca0efb3-d458-48cd-843f-a7f1be234cf1" providerId="ADAL" clId="{7A83BE25-2051-4220-9BC8-F7EB9DA94C69}" dt="2023-01-23T19:01:59.170" v="2474" actId="1036"/>
          <ac:spMkLst>
            <pc:docMk/>
            <pc:sldMk cId="4187672663" sldId="1163"/>
            <ac:spMk id="3" creationId="{385FC112-D4E3-B096-CDA0-B6F302FA839D}"/>
          </ac:spMkLst>
        </pc:spChg>
        <pc:spChg chg="add mod">
          <ac:chgData name="Felipe Roberto de Lima" userId="eca0efb3-d458-48cd-843f-a7f1be234cf1" providerId="ADAL" clId="{7A83BE25-2051-4220-9BC8-F7EB9DA94C69}" dt="2023-01-23T19:01:59.170" v="2474" actId="1036"/>
          <ac:spMkLst>
            <pc:docMk/>
            <pc:sldMk cId="4187672663" sldId="1163"/>
            <ac:spMk id="5" creationId="{9AB0C935-CAD9-B847-5B43-817E7A4DE21A}"/>
          </ac:spMkLst>
        </pc:spChg>
        <pc:spChg chg="add mod">
          <ac:chgData name="Felipe Roberto de Lima" userId="eca0efb3-d458-48cd-843f-a7f1be234cf1" providerId="ADAL" clId="{7A83BE25-2051-4220-9BC8-F7EB9DA94C69}" dt="2023-01-23T19:01:59.170" v="2474" actId="1036"/>
          <ac:spMkLst>
            <pc:docMk/>
            <pc:sldMk cId="4187672663" sldId="1163"/>
            <ac:spMk id="6" creationId="{A7F1B158-88CF-AC77-D6A3-B9026EBD2466}"/>
          </ac:spMkLst>
        </pc:spChg>
        <pc:spChg chg="add mod">
          <ac:chgData name="Felipe Roberto de Lima" userId="eca0efb3-d458-48cd-843f-a7f1be234cf1" providerId="ADAL" clId="{7A83BE25-2051-4220-9BC8-F7EB9DA94C69}" dt="2023-01-23T19:01:59.170" v="2474" actId="1036"/>
          <ac:spMkLst>
            <pc:docMk/>
            <pc:sldMk cId="4187672663" sldId="1163"/>
            <ac:spMk id="7" creationId="{C31F35C5-70F0-E30D-5BB2-B900A0C539B0}"/>
          </ac:spMkLst>
        </pc:spChg>
        <pc:spChg chg="add mod">
          <ac:chgData name="Felipe Roberto de Lima" userId="eca0efb3-d458-48cd-843f-a7f1be234cf1" providerId="ADAL" clId="{7A83BE25-2051-4220-9BC8-F7EB9DA94C69}" dt="2023-01-23T19:01:59.170" v="2474" actId="1036"/>
          <ac:spMkLst>
            <pc:docMk/>
            <pc:sldMk cId="4187672663" sldId="1163"/>
            <ac:spMk id="8" creationId="{92F4BF77-798C-9853-3738-BE8F2E2BF958}"/>
          </ac:spMkLst>
        </pc:spChg>
      </pc:sldChg>
      <pc:sldChg chg="new del">
        <pc:chgData name="Felipe Roberto de Lima" userId="eca0efb3-d458-48cd-843f-a7f1be234cf1" providerId="ADAL" clId="{7A83BE25-2051-4220-9BC8-F7EB9DA94C69}" dt="2023-01-23T18:44:30.352" v="1836" actId="47"/>
        <pc:sldMkLst>
          <pc:docMk/>
          <pc:sldMk cId="2517095693" sldId="1164"/>
        </pc:sldMkLst>
      </pc:sldChg>
    </pc:docChg>
  </pc:docChgLst>
  <pc:docChgLst>
    <pc:chgData name="Nilo Pasquali" userId="S::nilo@anatel.gov.br::a5b4c541-0a97-4226-bdf2-41d41e867a2b" providerId="AD" clId="Web-{DF02C40D-C495-46EC-808F-07AD22080539}"/>
    <pc:docChg chg="modSld">
      <pc:chgData name="Nilo Pasquali" userId="S::nilo@anatel.gov.br::a5b4c541-0a97-4226-bdf2-41d41e867a2b" providerId="AD" clId="Web-{DF02C40D-C495-46EC-808F-07AD22080539}" dt="2023-01-24T13:33:10.039" v="22" actId="20577"/>
      <pc:docMkLst>
        <pc:docMk/>
      </pc:docMkLst>
      <pc:sldChg chg="addSp modSp">
        <pc:chgData name="Nilo Pasquali" userId="S::nilo@anatel.gov.br::a5b4c541-0a97-4226-bdf2-41d41e867a2b" providerId="AD" clId="Web-{DF02C40D-C495-46EC-808F-07AD22080539}" dt="2023-01-24T13:32:08.131" v="7" actId="1076"/>
        <pc:sldMkLst>
          <pc:docMk/>
          <pc:sldMk cId="83222781" sldId="1151"/>
        </pc:sldMkLst>
        <pc:spChg chg="add mod">
          <ac:chgData name="Nilo Pasquali" userId="S::nilo@anatel.gov.br::a5b4c541-0a97-4226-bdf2-41d41e867a2b" providerId="AD" clId="Web-{DF02C40D-C495-46EC-808F-07AD22080539}" dt="2023-01-24T13:32:08.131" v="7" actId="1076"/>
          <ac:spMkLst>
            <pc:docMk/>
            <pc:sldMk cId="83222781" sldId="1151"/>
            <ac:spMk id="7" creationId="{681914F7-4748-B536-D0A3-A4C94A596D75}"/>
          </ac:spMkLst>
        </pc:spChg>
      </pc:sldChg>
      <pc:sldChg chg="addSp modSp">
        <pc:chgData name="Nilo Pasquali" userId="S::nilo@anatel.gov.br::a5b4c541-0a97-4226-bdf2-41d41e867a2b" providerId="AD" clId="Web-{DF02C40D-C495-46EC-808F-07AD22080539}" dt="2023-01-24T13:32:38.695" v="16" actId="1076"/>
        <pc:sldMkLst>
          <pc:docMk/>
          <pc:sldMk cId="3900399685" sldId="1161"/>
        </pc:sldMkLst>
        <pc:spChg chg="add mod">
          <ac:chgData name="Nilo Pasquali" userId="S::nilo@anatel.gov.br::a5b4c541-0a97-4226-bdf2-41d41e867a2b" providerId="AD" clId="Web-{DF02C40D-C495-46EC-808F-07AD22080539}" dt="2023-01-24T13:32:38.695" v="16" actId="1076"/>
          <ac:spMkLst>
            <pc:docMk/>
            <pc:sldMk cId="3900399685" sldId="1161"/>
            <ac:spMk id="6" creationId="{279311C7-9209-643B-AD34-71759E818D00}"/>
          </ac:spMkLst>
        </pc:spChg>
      </pc:sldChg>
      <pc:sldChg chg="addSp modSp">
        <pc:chgData name="Nilo Pasquali" userId="S::nilo@anatel.gov.br::a5b4c541-0a97-4226-bdf2-41d41e867a2b" providerId="AD" clId="Web-{DF02C40D-C495-46EC-808F-07AD22080539}" dt="2023-01-24T13:33:10.039" v="22" actId="20577"/>
        <pc:sldMkLst>
          <pc:docMk/>
          <pc:sldMk cId="1869076569" sldId="1162"/>
        </pc:sldMkLst>
        <pc:spChg chg="add mod">
          <ac:chgData name="Nilo Pasquali" userId="S::nilo@anatel.gov.br::a5b4c541-0a97-4226-bdf2-41d41e867a2b" providerId="AD" clId="Web-{DF02C40D-C495-46EC-808F-07AD22080539}" dt="2023-01-24T13:33:10.039" v="22" actId="20577"/>
          <ac:spMkLst>
            <pc:docMk/>
            <pc:sldMk cId="1869076569" sldId="1162"/>
            <ac:spMk id="6" creationId="{6634D7D6-BA7E-39C6-1542-338FD0A84932}"/>
          </ac:spMkLst>
        </pc:spChg>
        <pc:graphicFrameChg chg="mod">
          <ac:chgData name="Nilo Pasquali" userId="S::nilo@anatel.gov.br::a5b4c541-0a97-4226-bdf2-41d41e867a2b" providerId="AD" clId="Web-{DF02C40D-C495-46EC-808F-07AD22080539}" dt="2023-01-24T13:32:58.586" v="20" actId="1076"/>
          <ac:graphicFrameMkLst>
            <pc:docMk/>
            <pc:sldMk cId="1869076569" sldId="1162"/>
            <ac:graphicFrameMk id="8" creationId="{1E82757D-7C3B-D926-4548-1BCAEE0E8DFA}"/>
          </ac:graphicFrameMkLst>
        </pc:graphicFrameChg>
        <pc:graphicFrameChg chg="mod">
          <ac:chgData name="Nilo Pasquali" userId="S::nilo@anatel.gov.br::a5b4c541-0a97-4226-bdf2-41d41e867a2b" providerId="AD" clId="Web-{DF02C40D-C495-46EC-808F-07AD22080539}" dt="2023-01-24T13:32:58.554" v="19" actId="1076"/>
          <ac:graphicFrameMkLst>
            <pc:docMk/>
            <pc:sldMk cId="1869076569" sldId="1162"/>
            <ac:graphicFrameMk id="10" creationId="{F586BBEA-2356-9DE0-0148-234F737BEB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86A35-AAF4-4685-AA3B-653B8E2C4A95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E65A9-95ED-4729-A3E1-53959BB4EE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114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9E65A9-95ED-4729-A3E1-53959BB4EE7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3803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6183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264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797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228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674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810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E65A9-95ED-4729-A3E1-53959BB4EE7C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56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085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31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782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235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797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049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4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8412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68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985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7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51425-7E18-4331-BF46-55910AB1AA0E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416A1-408B-41E1-953D-34A2232186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5217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rmacoes.anatel.gov.br/paineis/regulamentacao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www.gov.br/anatel/pt-br/regulado/agenda-regulatoria/revisao-e-consolidacao-de-atos-normativo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v.br/anatel/pt-br/regulado/agenda-regulatoria/simplificacao-regulatoria" TargetMode="External"/><Relationship Id="rId5" Type="http://schemas.openxmlformats.org/officeDocument/2006/relationships/hyperlink" Target="https://informacoes.anatel.gov.br/legislacao/" TargetMode="External"/><Relationship Id="rId4" Type="http://schemas.openxmlformats.org/officeDocument/2006/relationships/hyperlink" Target="https://www.gov.br/anatel/pt-br/regulado/agenda-regulatoria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humbertobruno\AppData\Local\Microsoft\Windows\Temporary Internet Files\Content.Outlook\TEVM010M\slide template43_Prancheta 1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229847EA-4C7D-4A75-836D-151D3E4C7D65}"/>
              </a:ext>
            </a:extLst>
          </p:cNvPr>
          <p:cNvSpPr/>
          <p:nvPr/>
        </p:nvSpPr>
        <p:spPr>
          <a:xfrm>
            <a:off x="4932040" y="3579862"/>
            <a:ext cx="4211961" cy="100811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  <a:alpha val="74000"/>
                </a:schemeClr>
              </a:gs>
              <a:gs pos="100000">
                <a:schemeClr val="accent4">
                  <a:lumMod val="50000"/>
                  <a:alpha val="31000"/>
                </a:schemeClr>
              </a:gs>
            </a:gsLst>
            <a:lin ang="5400000" scaled="0"/>
            <a:tileRect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4960589" y="3675866"/>
            <a:ext cx="4014193" cy="83099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Agenda Regulatória </a:t>
            </a:r>
          </a:p>
          <a:p>
            <a:pPr algn="ctr"/>
            <a:r>
              <a:rPr lang="pt-BR" sz="2400" b="1" dirty="0">
                <a:solidFill>
                  <a:schemeClr val="bg1"/>
                </a:solidFill>
              </a:rPr>
              <a:t>2023-2024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8" name="Espaço Reservado para Texto 10"/>
          <p:cNvSpPr txBox="1">
            <a:spLocks/>
          </p:cNvSpPr>
          <p:nvPr/>
        </p:nvSpPr>
        <p:spPr>
          <a:xfrm>
            <a:off x="42801" y="4371950"/>
            <a:ext cx="3161048" cy="5248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800" b="1" i="1" dirty="0">
                <a:solidFill>
                  <a:schemeClr val="accent4">
                    <a:lumMod val="50000"/>
                  </a:schemeClr>
                </a:solidFill>
              </a:rPr>
              <a:t>FELIPE ROBERTO DE LIMA</a:t>
            </a:r>
          </a:p>
          <a:p>
            <a:endParaRPr lang="pt-BR" sz="1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2801" y="4659982"/>
            <a:ext cx="3089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i="1" dirty="0">
                <a:solidFill>
                  <a:schemeClr val="accent4">
                    <a:lumMod val="50000"/>
                  </a:schemeClr>
                </a:solidFill>
              </a:rPr>
              <a:t>Gerente de Regulamentação</a:t>
            </a:r>
          </a:p>
        </p:txBody>
      </p:sp>
    </p:spTree>
    <p:extLst>
      <p:ext uri="{BB962C8B-B14F-4D97-AF65-F5344CB8AC3E}">
        <p14:creationId xmlns:p14="http://schemas.microsoft.com/office/powerpoint/2010/main" val="24098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</p:txBody>
      </p:sp>
      <p:sp>
        <p:nvSpPr>
          <p:cNvPr id="7" name="Retângulo de cantos arredondados 2">
            <a:extLst>
              <a:ext uri="{FF2B5EF4-FFF2-40B4-BE49-F238E27FC236}">
                <a16:creationId xmlns:a16="http://schemas.microsoft.com/office/drawing/2014/main" id="{D7318FD3-9820-4138-05C5-7D073AEC2BB5}"/>
              </a:ext>
            </a:extLst>
          </p:cNvPr>
          <p:cNvSpPr/>
          <p:nvPr/>
        </p:nvSpPr>
        <p:spPr bwMode="auto">
          <a:xfrm>
            <a:off x="179512" y="1027174"/>
            <a:ext cx="5832648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Tema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10" name="Retângulo de cantos arredondados 2">
            <a:extLst>
              <a:ext uri="{FF2B5EF4-FFF2-40B4-BE49-F238E27FC236}">
                <a16:creationId xmlns:a16="http://schemas.microsoft.com/office/drawing/2014/main" id="{9B3A2609-301F-467F-A734-57D3DDAF2792}"/>
              </a:ext>
            </a:extLst>
          </p:cNvPr>
          <p:cNvSpPr/>
          <p:nvPr/>
        </p:nvSpPr>
        <p:spPr bwMode="auto">
          <a:xfrm>
            <a:off x="179512" y="1331057"/>
            <a:ext cx="1955800" cy="116520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Prestação dos serviços de telecomunicações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1" name="Retângulo de cantos arredondados 2">
            <a:extLst>
              <a:ext uri="{FF2B5EF4-FFF2-40B4-BE49-F238E27FC236}">
                <a16:creationId xmlns:a16="http://schemas.microsoft.com/office/drawing/2014/main" id="{59C97B10-0DC2-8840-A548-B3105780EC31}"/>
              </a:ext>
            </a:extLst>
          </p:cNvPr>
          <p:cNvSpPr/>
          <p:nvPr/>
        </p:nvSpPr>
        <p:spPr bwMode="auto">
          <a:xfrm>
            <a:off x="2177790" y="1328978"/>
            <a:ext cx="3834370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Modelo de prestação e ampliação do acesso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4" name="Retângulo de cantos arredondados 2">
            <a:extLst>
              <a:ext uri="{FF2B5EF4-FFF2-40B4-BE49-F238E27FC236}">
                <a16:creationId xmlns:a16="http://schemas.microsoft.com/office/drawing/2014/main" id="{1CABC3E3-6E79-6B8A-FF06-244415F6AFAC}"/>
              </a:ext>
            </a:extLst>
          </p:cNvPr>
          <p:cNvSpPr/>
          <p:nvPr/>
        </p:nvSpPr>
        <p:spPr bwMode="auto">
          <a:xfrm>
            <a:off x="2177790" y="1632186"/>
            <a:ext cx="3845923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Regras gerais de prestação dos serviços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5" name="Retângulo de cantos arredondados 2">
            <a:extLst>
              <a:ext uri="{FF2B5EF4-FFF2-40B4-BE49-F238E27FC236}">
                <a16:creationId xmlns:a16="http://schemas.microsoft.com/office/drawing/2014/main" id="{6ABC9BB9-41A5-BDDE-7987-F7FA11427655}"/>
              </a:ext>
            </a:extLst>
          </p:cNvPr>
          <p:cNvSpPr/>
          <p:nvPr/>
        </p:nvSpPr>
        <p:spPr bwMode="auto">
          <a:xfrm>
            <a:off x="2177790" y="1935394"/>
            <a:ext cx="3845923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Direito dos consumidores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6" name="Retângulo de cantos arredondados 2">
            <a:extLst>
              <a:ext uri="{FF2B5EF4-FFF2-40B4-BE49-F238E27FC236}">
                <a16:creationId xmlns:a16="http://schemas.microsoft.com/office/drawing/2014/main" id="{2196D4D1-A95A-94C5-0FA3-3AF2E77232F6}"/>
              </a:ext>
            </a:extLst>
          </p:cNvPr>
          <p:cNvSpPr/>
          <p:nvPr/>
        </p:nvSpPr>
        <p:spPr bwMode="auto">
          <a:xfrm>
            <a:off x="2177790" y="2234651"/>
            <a:ext cx="3845923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Qualidade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7" name="Retângulo de cantos arredondados 2">
            <a:extLst>
              <a:ext uri="{FF2B5EF4-FFF2-40B4-BE49-F238E27FC236}">
                <a16:creationId xmlns:a16="http://schemas.microsoft.com/office/drawing/2014/main" id="{9362D9B4-95B4-0093-9C31-D9C0208BDA26}"/>
              </a:ext>
            </a:extLst>
          </p:cNvPr>
          <p:cNvSpPr/>
          <p:nvPr/>
        </p:nvSpPr>
        <p:spPr bwMode="auto">
          <a:xfrm>
            <a:off x="179513" y="2529491"/>
            <a:ext cx="5844200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Fiscalização regulatória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8" name="Retângulo de cantos arredondados 2">
            <a:extLst>
              <a:ext uri="{FF2B5EF4-FFF2-40B4-BE49-F238E27FC236}">
                <a16:creationId xmlns:a16="http://schemas.microsoft.com/office/drawing/2014/main" id="{36742E87-6FF3-E679-AA55-1610810EED1E}"/>
              </a:ext>
            </a:extLst>
          </p:cNvPr>
          <p:cNvSpPr/>
          <p:nvPr/>
        </p:nvSpPr>
        <p:spPr bwMode="auto">
          <a:xfrm>
            <a:off x="180923" y="2831139"/>
            <a:ext cx="1955800" cy="54790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Gestão econômica da prestação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9" name="Retângulo de cantos arredondados 2">
            <a:extLst>
              <a:ext uri="{FF2B5EF4-FFF2-40B4-BE49-F238E27FC236}">
                <a16:creationId xmlns:a16="http://schemas.microsoft.com/office/drawing/2014/main" id="{D9203834-86F0-2EDA-1B32-21BEB67CCBF4}"/>
              </a:ext>
            </a:extLst>
          </p:cNvPr>
          <p:cNvSpPr/>
          <p:nvPr/>
        </p:nvSpPr>
        <p:spPr bwMode="auto">
          <a:xfrm>
            <a:off x="2188474" y="2831138"/>
            <a:ext cx="3845923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Promoção da competição e resolução de conflitos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0" name="Retângulo de cantos arredondados 2">
            <a:extLst>
              <a:ext uri="{FF2B5EF4-FFF2-40B4-BE49-F238E27FC236}">
                <a16:creationId xmlns:a16="http://schemas.microsoft.com/office/drawing/2014/main" id="{10556498-0560-6048-5833-5E46C730CAE6}"/>
              </a:ext>
            </a:extLst>
          </p:cNvPr>
          <p:cNvSpPr/>
          <p:nvPr/>
        </p:nvSpPr>
        <p:spPr bwMode="auto">
          <a:xfrm>
            <a:off x="2188474" y="3117435"/>
            <a:ext cx="3845923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Preços e tarifas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1" name="Retângulo de cantos arredondados 2">
            <a:extLst>
              <a:ext uri="{FF2B5EF4-FFF2-40B4-BE49-F238E27FC236}">
                <a16:creationId xmlns:a16="http://schemas.microsoft.com/office/drawing/2014/main" id="{B3566B0D-22C0-45BA-C8C6-79F9C3F7A97B}"/>
              </a:ext>
            </a:extLst>
          </p:cNvPr>
          <p:cNvSpPr/>
          <p:nvPr/>
        </p:nvSpPr>
        <p:spPr bwMode="auto">
          <a:xfrm>
            <a:off x="187668" y="3421605"/>
            <a:ext cx="1955800" cy="116520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Recursos à prestação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2" name="Retângulo de cantos arredondados 2">
            <a:extLst>
              <a:ext uri="{FF2B5EF4-FFF2-40B4-BE49-F238E27FC236}">
                <a16:creationId xmlns:a16="http://schemas.microsoft.com/office/drawing/2014/main" id="{E568FA2E-1536-284B-C943-E49709EA9E7B}"/>
              </a:ext>
            </a:extLst>
          </p:cNvPr>
          <p:cNvSpPr/>
          <p:nvPr/>
        </p:nvSpPr>
        <p:spPr bwMode="auto">
          <a:xfrm>
            <a:off x="2168412" y="3419526"/>
            <a:ext cx="3854372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Certificação e homologação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3" name="Retângulo de cantos arredondados 2">
            <a:extLst>
              <a:ext uri="{FF2B5EF4-FFF2-40B4-BE49-F238E27FC236}">
                <a16:creationId xmlns:a16="http://schemas.microsoft.com/office/drawing/2014/main" id="{39CEEB31-B300-872F-D448-189E5DC164CB}"/>
              </a:ext>
            </a:extLst>
          </p:cNvPr>
          <p:cNvSpPr/>
          <p:nvPr/>
        </p:nvSpPr>
        <p:spPr bwMode="auto">
          <a:xfrm>
            <a:off x="2168412" y="3722734"/>
            <a:ext cx="3865985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Outorga de serviços e licenciamento de estações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4" name="Retângulo de cantos arredondados 2">
            <a:extLst>
              <a:ext uri="{FF2B5EF4-FFF2-40B4-BE49-F238E27FC236}">
                <a16:creationId xmlns:a16="http://schemas.microsoft.com/office/drawing/2014/main" id="{ADD3FCE8-55DB-EC4D-74B3-6CE21A8B6569}"/>
              </a:ext>
            </a:extLst>
          </p:cNvPr>
          <p:cNvSpPr/>
          <p:nvPr/>
        </p:nvSpPr>
        <p:spPr bwMode="auto">
          <a:xfrm>
            <a:off x="2168412" y="4025942"/>
            <a:ext cx="3865985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Numeração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5" name="Retângulo de cantos arredondados 2">
            <a:extLst>
              <a:ext uri="{FF2B5EF4-FFF2-40B4-BE49-F238E27FC236}">
                <a16:creationId xmlns:a16="http://schemas.microsoft.com/office/drawing/2014/main" id="{FD933ED4-BDC7-924E-A633-88B9C181CEBC}"/>
              </a:ext>
            </a:extLst>
          </p:cNvPr>
          <p:cNvSpPr/>
          <p:nvPr/>
        </p:nvSpPr>
        <p:spPr bwMode="auto">
          <a:xfrm>
            <a:off x="2168412" y="4325199"/>
            <a:ext cx="3865985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Espectro de radiofrequências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6" name="Retângulo de cantos arredondados 2">
            <a:extLst>
              <a:ext uri="{FF2B5EF4-FFF2-40B4-BE49-F238E27FC236}">
                <a16:creationId xmlns:a16="http://schemas.microsoft.com/office/drawing/2014/main" id="{76B6EF69-9D9B-787D-421A-240BB9FBF0E2}"/>
              </a:ext>
            </a:extLst>
          </p:cNvPr>
          <p:cNvSpPr/>
          <p:nvPr/>
        </p:nvSpPr>
        <p:spPr bwMode="auto">
          <a:xfrm>
            <a:off x="6067548" y="1027173"/>
            <a:ext cx="1600796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Continuação 21-22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27" name="Retângulo de cantos arredondados 2">
            <a:extLst>
              <a:ext uri="{FF2B5EF4-FFF2-40B4-BE49-F238E27FC236}">
                <a16:creationId xmlns:a16="http://schemas.microsoft.com/office/drawing/2014/main" id="{080E6551-D5F9-3D4C-135E-0E9B82FA7F83}"/>
              </a:ext>
            </a:extLst>
          </p:cNvPr>
          <p:cNvSpPr/>
          <p:nvPr/>
        </p:nvSpPr>
        <p:spPr bwMode="auto">
          <a:xfrm>
            <a:off x="7721509" y="1027173"/>
            <a:ext cx="1169764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Novo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28" name="Retângulo de cantos arredondados 2">
            <a:extLst>
              <a:ext uri="{FF2B5EF4-FFF2-40B4-BE49-F238E27FC236}">
                <a16:creationId xmlns:a16="http://schemas.microsoft.com/office/drawing/2014/main" id="{65DD9D78-746E-A70F-1D54-7B57FA580936}"/>
              </a:ext>
            </a:extLst>
          </p:cNvPr>
          <p:cNvSpPr/>
          <p:nvPr/>
        </p:nvSpPr>
        <p:spPr bwMode="auto">
          <a:xfrm>
            <a:off x="6065324" y="1340100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9" name="Retângulo de cantos arredondados 2">
            <a:extLst>
              <a:ext uri="{FF2B5EF4-FFF2-40B4-BE49-F238E27FC236}">
                <a16:creationId xmlns:a16="http://schemas.microsoft.com/office/drawing/2014/main" id="{9EE6B50A-A6D0-3B9C-A02C-B2809DF3DE90}"/>
              </a:ext>
            </a:extLst>
          </p:cNvPr>
          <p:cNvSpPr/>
          <p:nvPr/>
        </p:nvSpPr>
        <p:spPr bwMode="auto">
          <a:xfrm>
            <a:off x="6065324" y="1632186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2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0" name="Retângulo de cantos arredondados 2">
            <a:extLst>
              <a:ext uri="{FF2B5EF4-FFF2-40B4-BE49-F238E27FC236}">
                <a16:creationId xmlns:a16="http://schemas.microsoft.com/office/drawing/2014/main" id="{A4755C2D-73E4-AA9C-19B7-BD7704B60B0A}"/>
              </a:ext>
            </a:extLst>
          </p:cNvPr>
          <p:cNvSpPr/>
          <p:nvPr/>
        </p:nvSpPr>
        <p:spPr bwMode="auto">
          <a:xfrm>
            <a:off x="6065324" y="1935394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1" name="Retângulo de cantos arredondados 2">
            <a:extLst>
              <a:ext uri="{FF2B5EF4-FFF2-40B4-BE49-F238E27FC236}">
                <a16:creationId xmlns:a16="http://schemas.microsoft.com/office/drawing/2014/main" id="{4BC22F7E-179F-C01E-5293-BACC3D031DE1}"/>
              </a:ext>
            </a:extLst>
          </p:cNvPr>
          <p:cNvSpPr/>
          <p:nvPr/>
        </p:nvSpPr>
        <p:spPr bwMode="auto">
          <a:xfrm>
            <a:off x="6065324" y="2243074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2" name="Retângulo de cantos arredondados 2">
            <a:extLst>
              <a:ext uri="{FF2B5EF4-FFF2-40B4-BE49-F238E27FC236}">
                <a16:creationId xmlns:a16="http://schemas.microsoft.com/office/drawing/2014/main" id="{DD921E83-9121-1E66-849B-5E514D1F5B3D}"/>
              </a:ext>
            </a:extLst>
          </p:cNvPr>
          <p:cNvSpPr/>
          <p:nvPr/>
        </p:nvSpPr>
        <p:spPr bwMode="auto">
          <a:xfrm>
            <a:off x="6064719" y="2529490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3" name="Retângulo de cantos arredondados 2">
            <a:extLst>
              <a:ext uri="{FF2B5EF4-FFF2-40B4-BE49-F238E27FC236}">
                <a16:creationId xmlns:a16="http://schemas.microsoft.com/office/drawing/2014/main" id="{853FE229-1642-5A9A-FC98-C3ED8C7CE0F9}"/>
              </a:ext>
            </a:extLst>
          </p:cNvPr>
          <p:cNvSpPr/>
          <p:nvPr/>
        </p:nvSpPr>
        <p:spPr bwMode="auto">
          <a:xfrm>
            <a:off x="6065867" y="2831138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2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4" name="Retângulo de cantos arredondados 2">
            <a:extLst>
              <a:ext uri="{FF2B5EF4-FFF2-40B4-BE49-F238E27FC236}">
                <a16:creationId xmlns:a16="http://schemas.microsoft.com/office/drawing/2014/main" id="{310C1BAB-8555-6B05-B89C-8D656AB3F76D}"/>
              </a:ext>
            </a:extLst>
          </p:cNvPr>
          <p:cNvSpPr/>
          <p:nvPr/>
        </p:nvSpPr>
        <p:spPr bwMode="auto">
          <a:xfrm>
            <a:off x="6064718" y="3124784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5" name="Retângulo de cantos arredondados 2">
            <a:extLst>
              <a:ext uri="{FF2B5EF4-FFF2-40B4-BE49-F238E27FC236}">
                <a16:creationId xmlns:a16="http://schemas.microsoft.com/office/drawing/2014/main" id="{FA8D98B2-FCE7-F391-5E8C-CA2B579D3E49}"/>
              </a:ext>
            </a:extLst>
          </p:cNvPr>
          <p:cNvSpPr/>
          <p:nvPr/>
        </p:nvSpPr>
        <p:spPr bwMode="auto">
          <a:xfrm>
            <a:off x="6064717" y="3418430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6" name="Retângulo de cantos arredondados 2">
            <a:extLst>
              <a:ext uri="{FF2B5EF4-FFF2-40B4-BE49-F238E27FC236}">
                <a16:creationId xmlns:a16="http://schemas.microsoft.com/office/drawing/2014/main" id="{64C92516-0D2F-8F9A-CA9D-8F7E878ADA1B}"/>
              </a:ext>
            </a:extLst>
          </p:cNvPr>
          <p:cNvSpPr/>
          <p:nvPr/>
        </p:nvSpPr>
        <p:spPr bwMode="auto">
          <a:xfrm>
            <a:off x="6067817" y="3718194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7" name="Retângulo de cantos arredondados 2">
            <a:extLst>
              <a:ext uri="{FF2B5EF4-FFF2-40B4-BE49-F238E27FC236}">
                <a16:creationId xmlns:a16="http://schemas.microsoft.com/office/drawing/2014/main" id="{0297EB0B-B028-E4C7-2BDD-0DE4137D5855}"/>
              </a:ext>
            </a:extLst>
          </p:cNvPr>
          <p:cNvSpPr/>
          <p:nvPr/>
        </p:nvSpPr>
        <p:spPr bwMode="auto">
          <a:xfrm>
            <a:off x="6069489" y="4019545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8" name="Retângulo de cantos arredondados 2">
            <a:extLst>
              <a:ext uri="{FF2B5EF4-FFF2-40B4-BE49-F238E27FC236}">
                <a16:creationId xmlns:a16="http://schemas.microsoft.com/office/drawing/2014/main" id="{21A05C52-C13F-39A6-10FC-48599BC15A02}"/>
              </a:ext>
            </a:extLst>
          </p:cNvPr>
          <p:cNvSpPr/>
          <p:nvPr/>
        </p:nvSpPr>
        <p:spPr bwMode="auto">
          <a:xfrm>
            <a:off x="6072092" y="4326363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3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9" name="Retângulo de cantos arredondados 2">
            <a:extLst>
              <a:ext uri="{FF2B5EF4-FFF2-40B4-BE49-F238E27FC236}">
                <a16:creationId xmlns:a16="http://schemas.microsoft.com/office/drawing/2014/main" id="{BDC26279-A8FC-7892-B542-C5CAF386B2E2}"/>
              </a:ext>
            </a:extLst>
          </p:cNvPr>
          <p:cNvSpPr/>
          <p:nvPr/>
        </p:nvSpPr>
        <p:spPr bwMode="auto">
          <a:xfrm>
            <a:off x="7718677" y="1331199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0" name="Retângulo de cantos arredondados 2">
            <a:extLst>
              <a:ext uri="{FF2B5EF4-FFF2-40B4-BE49-F238E27FC236}">
                <a16:creationId xmlns:a16="http://schemas.microsoft.com/office/drawing/2014/main" id="{E15BB376-4EAA-4F32-CDE6-0CE1DC5D5522}"/>
              </a:ext>
            </a:extLst>
          </p:cNvPr>
          <p:cNvSpPr/>
          <p:nvPr/>
        </p:nvSpPr>
        <p:spPr bwMode="auto">
          <a:xfrm>
            <a:off x="7718677" y="1623285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3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1" name="Retângulo de cantos arredondados 2">
            <a:extLst>
              <a:ext uri="{FF2B5EF4-FFF2-40B4-BE49-F238E27FC236}">
                <a16:creationId xmlns:a16="http://schemas.microsoft.com/office/drawing/2014/main" id="{4389AEB4-F9D0-C192-7AEE-12FDBD1F4CC6}"/>
              </a:ext>
            </a:extLst>
          </p:cNvPr>
          <p:cNvSpPr/>
          <p:nvPr/>
        </p:nvSpPr>
        <p:spPr bwMode="auto">
          <a:xfrm>
            <a:off x="7718677" y="1926493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2" name="Retângulo de cantos arredondados 2">
            <a:extLst>
              <a:ext uri="{FF2B5EF4-FFF2-40B4-BE49-F238E27FC236}">
                <a16:creationId xmlns:a16="http://schemas.microsoft.com/office/drawing/2014/main" id="{CC21FF2A-80D1-1617-4FE9-11B1658185FE}"/>
              </a:ext>
            </a:extLst>
          </p:cNvPr>
          <p:cNvSpPr/>
          <p:nvPr/>
        </p:nvSpPr>
        <p:spPr bwMode="auto">
          <a:xfrm>
            <a:off x="7718677" y="2234173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3" name="Retângulo de cantos arredondados 2">
            <a:extLst>
              <a:ext uri="{FF2B5EF4-FFF2-40B4-BE49-F238E27FC236}">
                <a16:creationId xmlns:a16="http://schemas.microsoft.com/office/drawing/2014/main" id="{989F6E30-B6B0-7228-4254-C75257D5FD7D}"/>
              </a:ext>
            </a:extLst>
          </p:cNvPr>
          <p:cNvSpPr/>
          <p:nvPr/>
        </p:nvSpPr>
        <p:spPr bwMode="auto">
          <a:xfrm>
            <a:off x="7718072" y="2520589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4" name="Retângulo de cantos arredondados 2">
            <a:extLst>
              <a:ext uri="{FF2B5EF4-FFF2-40B4-BE49-F238E27FC236}">
                <a16:creationId xmlns:a16="http://schemas.microsoft.com/office/drawing/2014/main" id="{4B019091-096D-1349-85BA-FAC893247753}"/>
              </a:ext>
            </a:extLst>
          </p:cNvPr>
          <p:cNvSpPr/>
          <p:nvPr/>
        </p:nvSpPr>
        <p:spPr bwMode="auto">
          <a:xfrm>
            <a:off x="7719220" y="2822237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5" name="Retângulo de cantos arredondados 2">
            <a:extLst>
              <a:ext uri="{FF2B5EF4-FFF2-40B4-BE49-F238E27FC236}">
                <a16:creationId xmlns:a16="http://schemas.microsoft.com/office/drawing/2014/main" id="{D2BFA5CC-7C74-3940-E1F4-24EB0B119285}"/>
              </a:ext>
            </a:extLst>
          </p:cNvPr>
          <p:cNvSpPr/>
          <p:nvPr/>
        </p:nvSpPr>
        <p:spPr bwMode="auto">
          <a:xfrm>
            <a:off x="7718071" y="3115883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3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6" name="Retângulo de cantos arredondados 2">
            <a:extLst>
              <a:ext uri="{FF2B5EF4-FFF2-40B4-BE49-F238E27FC236}">
                <a16:creationId xmlns:a16="http://schemas.microsoft.com/office/drawing/2014/main" id="{DA38AAF0-C0E7-2223-F823-4110D1F2C163}"/>
              </a:ext>
            </a:extLst>
          </p:cNvPr>
          <p:cNvSpPr/>
          <p:nvPr/>
        </p:nvSpPr>
        <p:spPr bwMode="auto">
          <a:xfrm>
            <a:off x="7718070" y="3409529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7" name="Retângulo de cantos arredondados 2">
            <a:extLst>
              <a:ext uri="{FF2B5EF4-FFF2-40B4-BE49-F238E27FC236}">
                <a16:creationId xmlns:a16="http://schemas.microsoft.com/office/drawing/2014/main" id="{647190E7-F15B-ACBD-5519-92666457E9E9}"/>
              </a:ext>
            </a:extLst>
          </p:cNvPr>
          <p:cNvSpPr/>
          <p:nvPr/>
        </p:nvSpPr>
        <p:spPr bwMode="auto">
          <a:xfrm>
            <a:off x="7721170" y="3709293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8" name="Retângulo de cantos arredondados 2">
            <a:extLst>
              <a:ext uri="{FF2B5EF4-FFF2-40B4-BE49-F238E27FC236}">
                <a16:creationId xmlns:a16="http://schemas.microsoft.com/office/drawing/2014/main" id="{594BC54F-C459-4EBE-3F3A-BD2BC9FE165D}"/>
              </a:ext>
            </a:extLst>
          </p:cNvPr>
          <p:cNvSpPr/>
          <p:nvPr/>
        </p:nvSpPr>
        <p:spPr bwMode="auto">
          <a:xfrm>
            <a:off x="7722842" y="4010644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9" name="Retângulo de cantos arredondados 2">
            <a:extLst>
              <a:ext uri="{FF2B5EF4-FFF2-40B4-BE49-F238E27FC236}">
                <a16:creationId xmlns:a16="http://schemas.microsoft.com/office/drawing/2014/main" id="{A7F55EB7-10FA-D8E7-2550-4BC430C5F72E}"/>
              </a:ext>
            </a:extLst>
          </p:cNvPr>
          <p:cNvSpPr/>
          <p:nvPr/>
        </p:nvSpPr>
        <p:spPr bwMode="auto">
          <a:xfrm>
            <a:off x="7725445" y="4317462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1427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</p:txBody>
      </p:sp>
      <p:sp>
        <p:nvSpPr>
          <p:cNvPr id="2" name="Retângulo de cantos arredondados 2">
            <a:extLst>
              <a:ext uri="{FF2B5EF4-FFF2-40B4-BE49-F238E27FC236}">
                <a16:creationId xmlns:a16="http://schemas.microsoft.com/office/drawing/2014/main" id="{FBF3DB1C-5670-0AFB-F0F4-C02EC091207A}"/>
              </a:ext>
            </a:extLst>
          </p:cNvPr>
          <p:cNvSpPr/>
          <p:nvPr/>
        </p:nvSpPr>
        <p:spPr bwMode="auto">
          <a:xfrm>
            <a:off x="383983" y="1275607"/>
            <a:ext cx="5831778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Tema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12" name="Retângulo de cantos arredondados 2">
            <a:extLst>
              <a:ext uri="{FF2B5EF4-FFF2-40B4-BE49-F238E27FC236}">
                <a16:creationId xmlns:a16="http://schemas.microsoft.com/office/drawing/2014/main" id="{232E1C5B-BA9F-D49D-DB1F-B8E8F7ACF648}"/>
              </a:ext>
            </a:extLst>
          </p:cNvPr>
          <p:cNvSpPr/>
          <p:nvPr/>
        </p:nvSpPr>
        <p:spPr bwMode="auto">
          <a:xfrm>
            <a:off x="383983" y="1576986"/>
            <a:ext cx="5831779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Finanças e arrecadação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6" name="Retângulo de cantos arredondados 2">
            <a:extLst>
              <a:ext uri="{FF2B5EF4-FFF2-40B4-BE49-F238E27FC236}">
                <a16:creationId xmlns:a16="http://schemas.microsoft.com/office/drawing/2014/main" id="{C39A57A8-84DF-2721-E418-13F053641404}"/>
              </a:ext>
            </a:extLst>
          </p:cNvPr>
          <p:cNvSpPr/>
          <p:nvPr/>
        </p:nvSpPr>
        <p:spPr bwMode="auto">
          <a:xfrm>
            <a:off x="383982" y="1871826"/>
            <a:ext cx="5831779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Gestão interna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7" name="Retângulo de cantos arredondados 2">
            <a:extLst>
              <a:ext uri="{FF2B5EF4-FFF2-40B4-BE49-F238E27FC236}">
                <a16:creationId xmlns:a16="http://schemas.microsoft.com/office/drawing/2014/main" id="{E76682F5-BA25-2F22-CD28-28C5CD177393}"/>
              </a:ext>
            </a:extLst>
          </p:cNvPr>
          <p:cNvSpPr/>
          <p:nvPr/>
        </p:nvSpPr>
        <p:spPr bwMode="auto">
          <a:xfrm>
            <a:off x="383982" y="2171100"/>
            <a:ext cx="5831779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Simplificação e transparência regulatória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8" name="Retângulo de cantos arredondados 2">
            <a:extLst>
              <a:ext uri="{FF2B5EF4-FFF2-40B4-BE49-F238E27FC236}">
                <a16:creationId xmlns:a16="http://schemas.microsoft.com/office/drawing/2014/main" id="{755026FE-6018-09AA-6061-501248645A56}"/>
              </a:ext>
            </a:extLst>
          </p:cNvPr>
          <p:cNvSpPr/>
          <p:nvPr/>
        </p:nvSpPr>
        <p:spPr bwMode="auto">
          <a:xfrm>
            <a:off x="383982" y="2464345"/>
            <a:ext cx="5831779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Dados setoriais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9" name="Retângulo de cantos arredondados 2">
            <a:extLst>
              <a:ext uri="{FF2B5EF4-FFF2-40B4-BE49-F238E27FC236}">
                <a16:creationId xmlns:a16="http://schemas.microsoft.com/office/drawing/2014/main" id="{AE6B30D8-E12C-41D9-CF41-95188758B728}"/>
              </a:ext>
            </a:extLst>
          </p:cNvPr>
          <p:cNvSpPr/>
          <p:nvPr/>
        </p:nvSpPr>
        <p:spPr bwMode="auto">
          <a:xfrm>
            <a:off x="383982" y="3594059"/>
            <a:ext cx="5831779" cy="2616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Avaliação de Resultado Regulatório (ARR)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1" name="Retângulo de cantos arredondados 2">
            <a:extLst>
              <a:ext uri="{FF2B5EF4-FFF2-40B4-BE49-F238E27FC236}">
                <a16:creationId xmlns:a16="http://schemas.microsoft.com/office/drawing/2014/main" id="{6EB76BFE-7940-9613-129D-FE0BA636FA32}"/>
              </a:ext>
            </a:extLst>
          </p:cNvPr>
          <p:cNvSpPr/>
          <p:nvPr/>
        </p:nvSpPr>
        <p:spPr bwMode="auto">
          <a:xfrm>
            <a:off x="6254183" y="1266813"/>
            <a:ext cx="1600796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Continuação 21-22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22" name="Retângulo de cantos arredondados 2">
            <a:extLst>
              <a:ext uri="{FF2B5EF4-FFF2-40B4-BE49-F238E27FC236}">
                <a16:creationId xmlns:a16="http://schemas.microsoft.com/office/drawing/2014/main" id="{A6081B07-CF59-CDEE-80E5-13C6546B668A}"/>
              </a:ext>
            </a:extLst>
          </p:cNvPr>
          <p:cNvSpPr/>
          <p:nvPr/>
        </p:nvSpPr>
        <p:spPr bwMode="auto">
          <a:xfrm>
            <a:off x="7908144" y="1266813"/>
            <a:ext cx="1169764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Novo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23" name="Retângulo de cantos arredondados 2">
            <a:extLst>
              <a:ext uri="{FF2B5EF4-FFF2-40B4-BE49-F238E27FC236}">
                <a16:creationId xmlns:a16="http://schemas.microsoft.com/office/drawing/2014/main" id="{FD80D587-141B-5DD7-41CB-998E73AED3D9}"/>
              </a:ext>
            </a:extLst>
          </p:cNvPr>
          <p:cNvSpPr/>
          <p:nvPr/>
        </p:nvSpPr>
        <p:spPr bwMode="auto">
          <a:xfrm>
            <a:off x="6251959" y="1566392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4" name="Retângulo de cantos arredondados 2">
            <a:extLst>
              <a:ext uri="{FF2B5EF4-FFF2-40B4-BE49-F238E27FC236}">
                <a16:creationId xmlns:a16="http://schemas.microsoft.com/office/drawing/2014/main" id="{1EF2F51E-0B82-D9E7-679F-D11649ED9D64}"/>
              </a:ext>
            </a:extLst>
          </p:cNvPr>
          <p:cNvSpPr/>
          <p:nvPr/>
        </p:nvSpPr>
        <p:spPr bwMode="auto">
          <a:xfrm>
            <a:off x="6251959" y="1858478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5" name="Retângulo de cantos arredondados 2">
            <a:extLst>
              <a:ext uri="{FF2B5EF4-FFF2-40B4-BE49-F238E27FC236}">
                <a16:creationId xmlns:a16="http://schemas.microsoft.com/office/drawing/2014/main" id="{3686D404-6C5A-E721-4F48-F2F19B3E5231}"/>
              </a:ext>
            </a:extLst>
          </p:cNvPr>
          <p:cNvSpPr/>
          <p:nvPr/>
        </p:nvSpPr>
        <p:spPr bwMode="auto">
          <a:xfrm>
            <a:off x="6251959" y="2161686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6" name="Retângulo de cantos arredondados 2">
            <a:extLst>
              <a:ext uri="{FF2B5EF4-FFF2-40B4-BE49-F238E27FC236}">
                <a16:creationId xmlns:a16="http://schemas.microsoft.com/office/drawing/2014/main" id="{B14322E5-4C03-7C2F-5890-20358EA9E472}"/>
              </a:ext>
            </a:extLst>
          </p:cNvPr>
          <p:cNvSpPr/>
          <p:nvPr/>
        </p:nvSpPr>
        <p:spPr bwMode="auto">
          <a:xfrm>
            <a:off x="6251959" y="2469366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7" name="Retângulo de cantos arredondados 2">
            <a:extLst>
              <a:ext uri="{FF2B5EF4-FFF2-40B4-BE49-F238E27FC236}">
                <a16:creationId xmlns:a16="http://schemas.microsoft.com/office/drawing/2014/main" id="{26AB82B2-5EB6-5F29-F82E-C4703DEFC9F9}"/>
              </a:ext>
            </a:extLst>
          </p:cNvPr>
          <p:cNvSpPr/>
          <p:nvPr/>
        </p:nvSpPr>
        <p:spPr bwMode="auto">
          <a:xfrm>
            <a:off x="6251354" y="3588763"/>
            <a:ext cx="1600795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2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8" name="Retângulo de cantos arredondados 2">
            <a:extLst>
              <a:ext uri="{FF2B5EF4-FFF2-40B4-BE49-F238E27FC236}">
                <a16:creationId xmlns:a16="http://schemas.microsoft.com/office/drawing/2014/main" id="{1E73DAE0-D4C5-5920-D629-33C38AA32880}"/>
              </a:ext>
            </a:extLst>
          </p:cNvPr>
          <p:cNvSpPr/>
          <p:nvPr/>
        </p:nvSpPr>
        <p:spPr bwMode="auto">
          <a:xfrm>
            <a:off x="7905312" y="1557491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-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29" name="Retângulo de cantos arredondados 2">
            <a:extLst>
              <a:ext uri="{FF2B5EF4-FFF2-40B4-BE49-F238E27FC236}">
                <a16:creationId xmlns:a16="http://schemas.microsoft.com/office/drawing/2014/main" id="{A7E4EC7E-1827-C794-0D8B-154199F75BEC}"/>
              </a:ext>
            </a:extLst>
          </p:cNvPr>
          <p:cNvSpPr/>
          <p:nvPr/>
        </p:nvSpPr>
        <p:spPr bwMode="auto">
          <a:xfrm>
            <a:off x="7905312" y="1849577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0" name="Retângulo de cantos arredondados 2">
            <a:extLst>
              <a:ext uri="{FF2B5EF4-FFF2-40B4-BE49-F238E27FC236}">
                <a16:creationId xmlns:a16="http://schemas.microsoft.com/office/drawing/2014/main" id="{39199911-7299-C54D-7DD8-48C627DC593F}"/>
              </a:ext>
            </a:extLst>
          </p:cNvPr>
          <p:cNvSpPr/>
          <p:nvPr/>
        </p:nvSpPr>
        <p:spPr bwMode="auto">
          <a:xfrm>
            <a:off x="7905312" y="2152785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1" name="Retângulo de cantos arredondados 2">
            <a:extLst>
              <a:ext uri="{FF2B5EF4-FFF2-40B4-BE49-F238E27FC236}">
                <a16:creationId xmlns:a16="http://schemas.microsoft.com/office/drawing/2014/main" id="{E585881C-9DC6-FD34-AB48-9C5ECE6FAE03}"/>
              </a:ext>
            </a:extLst>
          </p:cNvPr>
          <p:cNvSpPr/>
          <p:nvPr/>
        </p:nvSpPr>
        <p:spPr bwMode="auto">
          <a:xfrm>
            <a:off x="7905312" y="2460465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2" name="Retângulo de cantos arredondados 2">
            <a:extLst>
              <a:ext uri="{FF2B5EF4-FFF2-40B4-BE49-F238E27FC236}">
                <a16:creationId xmlns:a16="http://schemas.microsoft.com/office/drawing/2014/main" id="{48718EFD-27D7-1102-4099-1BC86E7A0950}"/>
              </a:ext>
            </a:extLst>
          </p:cNvPr>
          <p:cNvSpPr/>
          <p:nvPr/>
        </p:nvSpPr>
        <p:spPr bwMode="auto">
          <a:xfrm>
            <a:off x="7904707" y="3579862"/>
            <a:ext cx="1169764" cy="2616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1</a:t>
            </a:r>
            <a:endParaRPr kumimoji="0" lang="pt-BR" sz="1400" i="0" u="none" strike="noStrike" cap="none" normalizeH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3" name="Retângulo de cantos arredondados 2">
            <a:extLst>
              <a:ext uri="{FF2B5EF4-FFF2-40B4-BE49-F238E27FC236}">
                <a16:creationId xmlns:a16="http://schemas.microsoft.com/office/drawing/2014/main" id="{D6A7BF3E-5BDA-002E-63DA-6A261DCE6A61}"/>
              </a:ext>
            </a:extLst>
          </p:cNvPr>
          <p:cNvSpPr/>
          <p:nvPr/>
        </p:nvSpPr>
        <p:spPr bwMode="auto">
          <a:xfrm>
            <a:off x="395536" y="2769872"/>
            <a:ext cx="5831778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Total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34" name="Retângulo de cantos arredondados 2">
            <a:extLst>
              <a:ext uri="{FF2B5EF4-FFF2-40B4-BE49-F238E27FC236}">
                <a16:creationId xmlns:a16="http://schemas.microsoft.com/office/drawing/2014/main" id="{63B82B5C-8F93-363C-F0F2-B8BC39D0238C}"/>
              </a:ext>
            </a:extLst>
          </p:cNvPr>
          <p:cNvSpPr/>
          <p:nvPr/>
        </p:nvSpPr>
        <p:spPr bwMode="auto">
          <a:xfrm>
            <a:off x="6265736" y="2761078"/>
            <a:ext cx="1600796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12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35" name="Retângulo de cantos arredondados 2">
            <a:extLst>
              <a:ext uri="{FF2B5EF4-FFF2-40B4-BE49-F238E27FC236}">
                <a16:creationId xmlns:a16="http://schemas.microsoft.com/office/drawing/2014/main" id="{532E75A5-2CA3-1630-9733-4652823DBA0C}"/>
              </a:ext>
            </a:extLst>
          </p:cNvPr>
          <p:cNvSpPr/>
          <p:nvPr/>
        </p:nvSpPr>
        <p:spPr bwMode="auto">
          <a:xfrm>
            <a:off x="7919697" y="2761078"/>
            <a:ext cx="1169764" cy="2616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13</a:t>
            </a:r>
            <a:endParaRPr kumimoji="0" lang="pt-BR" sz="1400" b="1" i="0" u="none" strike="noStrike" cap="none" normalizeH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495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Novas iniciativas</a:t>
            </a:r>
            <a:endParaRPr kumimoji="0" lang="pt-BR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DD124B6-6B1A-0F57-25A0-0912CD42A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700757"/>
              </p:ext>
            </p:extLst>
          </p:nvPr>
        </p:nvGraphicFramePr>
        <p:xfrm>
          <a:off x="395536" y="1117198"/>
          <a:ext cx="406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14">
                  <a:extLst>
                    <a:ext uri="{9D8B030D-6E8A-4147-A177-3AD203B41FA5}">
                      <a16:colId xmlns:a16="http://schemas.microsoft.com/office/drawing/2014/main" val="2415813102"/>
                    </a:ext>
                  </a:extLst>
                </a:gridCol>
                <a:gridCol w="3091386">
                  <a:extLst>
                    <a:ext uri="{9D8B030D-6E8A-4147-A177-3AD203B41FA5}">
                      <a16:colId xmlns:a16="http://schemas.microsoft.com/office/drawing/2014/main" val="527050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Iniciativa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9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Reavaliação de regras do STFC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Redes comunitárias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32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Deveres dos consumidores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3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RASA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RSAC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24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Norma do modelo de custos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510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759521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4CE74DA-5DBB-81BA-EC84-A4890E352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901804"/>
              </p:ext>
            </p:extLst>
          </p:nvPr>
        </p:nvGraphicFramePr>
        <p:xfrm>
          <a:off x="4684464" y="1117198"/>
          <a:ext cx="4064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14">
                  <a:extLst>
                    <a:ext uri="{9D8B030D-6E8A-4147-A177-3AD203B41FA5}">
                      <a16:colId xmlns:a16="http://schemas.microsoft.com/office/drawing/2014/main" val="2415813102"/>
                    </a:ext>
                  </a:extLst>
                </a:gridCol>
                <a:gridCol w="3091386">
                  <a:extLst>
                    <a:ext uri="{9D8B030D-6E8A-4147-A177-3AD203B41FA5}">
                      <a16:colId xmlns:a16="http://schemas.microsoft.com/office/drawing/2014/main" val="527050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Iniciativa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9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Certificação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Reg. de licitações (Res. 65/1998)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32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PDFF 2023-2024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3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Dados e processo eletrônico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Guilhotina regulatória 2023-2024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24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Dados setoriais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510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10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Continuação 2021-2022</a:t>
            </a:r>
            <a:endParaRPr kumimoji="0" lang="pt-BR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DD124B6-6B1A-0F57-25A0-0912CD42A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4159"/>
              </p:ext>
            </p:extLst>
          </p:nvPr>
        </p:nvGraphicFramePr>
        <p:xfrm>
          <a:off x="395536" y="1117198"/>
          <a:ext cx="4064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14">
                  <a:extLst>
                    <a:ext uri="{9D8B030D-6E8A-4147-A177-3AD203B41FA5}">
                      <a16:colId xmlns:a16="http://schemas.microsoft.com/office/drawing/2014/main" val="2415813102"/>
                    </a:ext>
                  </a:extLst>
                </a:gridCol>
                <a:gridCol w="3091386">
                  <a:extLst>
                    <a:ext uri="{9D8B030D-6E8A-4147-A177-3AD203B41FA5}">
                      <a16:colId xmlns:a16="http://schemas.microsoft.com/office/drawing/2014/main" val="527050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Iniciativa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9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Edital STFC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Simplificação de serviços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32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Incorporação normas Mercosul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3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RGC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RQUAL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24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RTAC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510543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4CE74DA-5DBB-81BA-EC84-A4890E352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35475"/>
              </p:ext>
            </p:extLst>
          </p:nvPr>
        </p:nvGraphicFramePr>
        <p:xfrm>
          <a:off x="4684464" y="1117198"/>
          <a:ext cx="4064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14">
                  <a:extLst>
                    <a:ext uri="{9D8B030D-6E8A-4147-A177-3AD203B41FA5}">
                      <a16:colId xmlns:a16="http://schemas.microsoft.com/office/drawing/2014/main" val="2415813102"/>
                    </a:ext>
                  </a:extLst>
                </a:gridCol>
                <a:gridCol w="3091386">
                  <a:extLst>
                    <a:ext uri="{9D8B030D-6E8A-4147-A177-3AD203B41FA5}">
                      <a16:colId xmlns:a16="http://schemas.microsoft.com/office/drawing/2014/main" val="527050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Iniciativa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9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Postes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PGMC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32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Faixa de 4.800 a 4.990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3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BSR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24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i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Regimento Interno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510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66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ARR</a:t>
            </a:r>
            <a:endParaRPr kumimoji="0" lang="pt-BR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DD124B6-6B1A-0F57-25A0-0912CD42A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458238"/>
              </p:ext>
            </p:extLst>
          </p:nvPr>
        </p:nvGraphicFramePr>
        <p:xfrm>
          <a:off x="2555776" y="1779662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14">
                  <a:extLst>
                    <a:ext uri="{9D8B030D-6E8A-4147-A177-3AD203B41FA5}">
                      <a16:colId xmlns:a16="http://schemas.microsoft.com/office/drawing/2014/main" val="2415813102"/>
                    </a:ext>
                  </a:extLst>
                </a:gridCol>
                <a:gridCol w="3091386">
                  <a:extLst>
                    <a:ext uri="{9D8B030D-6E8A-4147-A177-3AD203B41FA5}">
                      <a16:colId xmlns:a16="http://schemas.microsoft.com/office/drawing/2014/main" val="527050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Iniciativa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9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ARR-1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RASA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ARR-2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RGN (numeração)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32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ARR-3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Conselho de Usuários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93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41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15EE62D-ACC0-E0E9-97BF-1AD550DDBC49}"/>
              </a:ext>
            </a:extLst>
          </p:cNvPr>
          <p:cNvSpPr txBox="1"/>
          <p:nvPr/>
        </p:nvSpPr>
        <p:spPr>
          <a:xfrm>
            <a:off x="2915816" y="-2053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Simplificação regulatória e consolidação normativa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Situação atual</a:t>
            </a:r>
            <a:endParaRPr kumimoji="0" lang="pt-BR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DC484D9-55BF-EC9B-C7B1-7DC8060819AD}"/>
              </a:ext>
            </a:extLst>
          </p:cNvPr>
          <p:cNvSpPr/>
          <p:nvPr/>
        </p:nvSpPr>
        <p:spPr>
          <a:xfrm>
            <a:off x="2987936" y="1582910"/>
            <a:ext cx="5184576" cy="369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744 Resoluções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2DBCC9C2-0F4C-05CB-BD58-F1073A36F282}"/>
              </a:ext>
            </a:extLst>
          </p:cNvPr>
          <p:cNvSpPr/>
          <p:nvPr/>
        </p:nvSpPr>
        <p:spPr>
          <a:xfrm>
            <a:off x="2987935" y="1989012"/>
            <a:ext cx="2880320" cy="369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453 não vigentes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42613C9-CE93-E84C-F788-B346FCCE43B8}"/>
              </a:ext>
            </a:extLst>
          </p:cNvPr>
          <p:cNvSpPr/>
          <p:nvPr/>
        </p:nvSpPr>
        <p:spPr>
          <a:xfrm>
            <a:off x="5906894" y="2390919"/>
            <a:ext cx="825457" cy="369080"/>
          </a:xfrm>
          <a:prstGeom prst="rect">
            <a:avLst/>
          </a:prstGeom>
          <a:solidFill>
            <a:srgbClr val="FFFF7D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solidFill>
                  <a:schemeClr val="tx2"/>
                </a:solidFill>
              </a:rPr>
              <a:t>25,8% consolidadas</a:t>
            </a:r>
          </a:p>
        </p:txBody>
      </p:sp>
      <p:sp>
        <p:nvSpPr>
          <p:cNvPr id="18" name="Seta: para a Direita 17">
            <a:extLst>
              <a:ext uri="{FF2B5EF4-FFF2-40B4-BE49-F238E27FC236}">
                <a16:creationId xmlns:a16="http://schemas.microsoft.com/office/drawing/2014/main" id="{1A55969D-E35A-87F0-29C0-3FBE36F0895C}"/>
              </a:ext>
            </a:extLst>
          </p:cNvPr>
          <p:cNvSpPr/>
          <p:nvPr/>
        </p:nvSpPr>
        <p:spPr>
          <a:xfrm>
            <a:off x="179512" y="1621219"/>
            <a:ext cx="2664407" cy="701124"/>
          </a:xfrm>
          <a:prstGeom prst="rightArrow">
            <a:avLst>
              <a:gd name="adj1" fmla="val 66305"/>
              <a:gd name="adj2" fmla="val 52717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u="sng" dirty="0">
                <a:solidFill>
                  <a:schemeClr val="tx2"/>
                </a:solidFill>
              </a:rPr>
              <a:t>Início</a:t>
            </a:r>
            <a:r>
              <a:rPr lang="pt-BR" sz="1500" dirty="0">
                <a:solidFill>
                  <a:schemeClr val="tx2"/>
                </a:solidFill>
              </a:rPr>
              <a:t> do biênio 2021-2022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68107551-DE63-B877-A893-89E5C723E593}"/>
              </a:ext>
            </a:extLst>
          </p:cNvPr>
          <p:cNvSpPr/>
          <p:nvPr/>
        </p:nvSpPr>
        <p:spPr>
          <a:xfrm>
            <a:off x="5901625" y="1987933"/>
            <a:ext cx="2270887" cy="36908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291 vigentes</a:t>
            </a:r>
            <a:endParaRPr lang="pt-BR" sz="1400" i="1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E88E0E1A-03B1-94E4-EFEE-9B98E4AEFEF6}"/>
              </a:ext>
            </a:extLst>
          </p:cNvPr>
          <p:cNvSpPr/>
          <p:nvPr/>
        </p:nvSpPr>
        <p:spPr>
          <a:xfrm>
            <a:off x="2987935" y="2834821"/>
            <a:ext cx="5832648" cy="369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763 Resoluções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C81CE3E2-0E5A-D665-DA8A-B2DD9DAD0C51}"/>
              </a:ext>
            </a:extLst>
          </p:cNvPr>
          <p:cNvSpPr/>
          <p:nvPr/>
        </p:nvSpPr>
        <p:spPr>
          <a:xfrm>
            <a:off x="2987935" y="3240503"/>
            <a:ext cx="4680520" cy="369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605 não vigentes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193F8764-18CE-38CE-9FC7-FAFD650D669A}"/>
              </a:ext>
            </a:extLst>
          </p:cNvPr>
          <p:cNvSpPr/>
          <p:nvPr/>
        </p:nvSpPr>
        <p:spPr>
          <a:xfrm>
            <a:off x="7701825" y="3642830"/>
            <a:ext cx="974742" cy="369080"/>
          </a:xfrm>
          <a:prstGeom prst="rect">
            <a:avLst/>
          </a:prstGeom>
          <a:solidFill>
            <a:srgbClr val="FFFF7D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solidFill>
                  <a:schemeClr val="tx2"/>
                </a:solidFill>
              </a:rPr>
              <a:t>88,0% consolidadas </a:t>
            </a:r>
            <a:r>
              <a:rPr lang="pt-BR" sz="900" b="1" baseline="30000" dirty="0">
                <a:solidFill>
                  <a:schemeClr val="tx2"/>
                </a:solidFill>
              </a:rPr>
              <a:t>(**)</a:t>
            </a:r>
          </a:p>
        </p:txBody>
      </p:sp>
      <p:sp>
        <p:nvSpPr>
          <p:cNvPr id="28" name="Seta: para a Direita 27">
            <a:extLst>
              <a:ext uri="{FF2B5EF4-FFF2-40B4-BE49-F238E27FC236}">
                <a16:creationId xmlns:a16="http://schemas.microsoft.com/office/drawing/2014/main" id="{9858BBEC-0A30-C17B-AAE8-65A574AB74C2}"/>
              </a:ext>
            </a:extLst>
          </p:cNvPr>
          <p:cNvSpPr/>
          <p:nvPr/>
        </p:nvSpPr>
        <p:spPr>
          <a:xfrm>
            <a:off x="179512" y="2873130"/>
            <a:ext cx="2664407" cy="701124"/>
          </a:xfrm>
          <a:prstGeom prst="rightArrow">
            <a:avLst>
              <a:gd name="adj1" fmla="val 66305"/>
              <a:gd name="adj2" fmla="val 52717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u="sng" dirty="0">
                <a:solidFill>
                  <a:schemeClr val="tx2"/>
                </a:solidFill>
              </a:rPr>
              <a:t>Final</a:t>
            </a:r>
            <a:r>
              <a:rPr lang="pt-BR" sz="1500" dirty="0">
                <a:solidFill>
                  <a:schemeClr val="tx2"/>
                </a:solidFill>
              </a:rPr>
              <a:t> do biênio 2021-2022 </a:t>
            </a:r>
            <a:r>
              <a:rPr lang="pt-BR" sz="1500" i="1" baseline="30000" dirty="0">
                <a:solidFill>
                  <a:schemeClr val="tx2"/>
                </a:solidFill>
              </a:rPr>
              <a:t>(*)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C9E284EC-CFAE-F00E-2633-20BB3DCC0609}"/>
              </a:ext>
            </a:extLst>
          </p:cNvPr>
          <p:cNvSpPr/>
          <p:nvPr/>
        </p:nvSpPr>
        <p:spPr>
          <a:xfrm>
            <a:off x="7701825" y="3239844"/>
            <a:ext cx="1118758" cy="36908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158</a:t>
            </a:r>
            <a:r>
              <a:rPr lang="pt-BR" sz="1400" b="1" dirty="0"/>
              <a:t> vigentes</a:t>
            </a:r>
            <a:endParaRPr lang="pt-BR" sz="1400" i="1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644FAC2E-CB6E-8860-35BF-EE65FCE7FFEC}"/>
              </a:ext>
            </a:extLst>
          </p:cNvPr>
          <p:cNvSpPr txBox="1"/>
          <p:nvPr/>
        </p:nvSpPr>
        <p:spPr>
          <a:xfrm>
            <a:off x="23165" y="4680004"/>
            <a:ext cx="90719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"/>
                <a:ea typeface="+mn-ea"/>
                <a:cs typeface="+mn-cs"/>
              </a:rPr>
              <a:t>(*) </a:t>
            </a:r>
            <a:r>
              <a:rPr kumimoji="0" lang="pt-BR" sz="1100" i="1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"/>
                <a:ea typeface="+mn-ea"/>
                <a:cs typeface="+mn-cs"/>
              </a:rPr>
              <a:t>Já considera o PDFF 2021, aprovado em dezembro de 2022 e publicado em janeiro de 2023.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"/>
                <a:ea typeface="+mn-ea"/>
                <a:cs typeface="+mn-cs"/>
              </a:rPr>
              <a:t>(**) </a:t>
            </a:r>
            <a:r>
              <a:rPr lang="pt-BR" sz="1100" i="1" dirty="0">
                <a:solidFill>
                  <a:prstClr val="white"/>
                </a:solidFill>
                <a:latin typeface="Calibri"/>
              </a:rPr>
              <a:t>Das 19 Resoluções vigentes e não consolidadas (12,0%), a maioria (16) está em debate no projeto de simplificação de serviços, em análise da CP.</a:t>
            </a:r>
            <a:endParaRPr kumimoji="0" lang="pt-BR" sz="11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7336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3"/>
            <a:ext cx="9144000" cy="5143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915816" y="-2053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Agenda Regulatória 2023-2024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Informações e links</a:t>
            </a:r>
            <a:endParaRPr kumimoji="0" lang="pt-BR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96C701E-E124-A27D-ADEE-664B54E77CFC}"/>
              </a:ext>
            </a:extLst>
          </p:cNvPr>
          <p:cNvSpPr/>
          <p:nvPr/>
        </p:nvSpPr>
        <p:spPr>
          <a:xfrm>
            <a:off x="323528" y="1519893"/>
            <a:ext cx="3960440" cy="369080"/>
          </a:xfrm>
          <a:prstGeom prst="rect">
            <a:avLst/>
          </a:prstGeom>
          <a:solidFill>
            <a:srgbClr val="9EB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2"/>
                </a:solidFill>
                <a:hlinkClick r:id="rId4"/>
              </a:rPr>
              <a:t>Acompanhamento da Agenda Regulatória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F8D80CD4-6BDA-EE2C-778C-6CACC5F5CF44}"/>
              </a:ext>
            </a:extLst>
          </p:cNvPr>
          <p:cNvSpPr/>
          <p:nvPr/>
        </p:nvSpPr>
        <p:spPr>
          <a:xfrm>
            <a:off x="1475656" y="1972159"/>
            <a:ext cx="3960440" cy="369080"/>
          </a:xfrm>
          <a:prstGeom prst="rect">
            <a:avLst/>
          </a:prstGeom>
          <a:solidFill>
            <a:srgbClr val="9EB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2"/>
                </a:solidFill>
                <a:hlinkClick r:id="rId5"/>
              </a:rPr>
              <a:t>Portal Legislação da Anatel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E55C862-21BE-DC67-94B5-73EABD3851BA}"/>
              </a:ext>
            </a:extLst>
          </p:cNvPr>
          <p:cNvSpPr/>
          <p:nvPr/>
        </p:nvSpPr>
        <p:spPr>
          <a:xfrm>
            <a:off x="2627784" y="2426254"/>
            <a:ext cx="3960440" cy="369080"/>
          </a:xfrm>
          <a:prstGeom prst="rect">
            <a:avLst/>
          </a:prstGeom>
          <a:solidFill>
            <a:srgbClr val="9EB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2"/>
                </a:solidFill>
                <a:hlinkClick r:id="rId6"/>
              </a:rPr>
              <a:t>Simplificação regulatória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8DB6C2D-622A-4CE4-B159-EBCE14C6C8B3}"/>
              </a:ext>
            </a:extLst>
          </p:cNvPr>
          <p:cNvSpPr/>
          <p:nvPr/>
        </p:nvSpPr>
        <p:spPr>
          <a:xfrm>
            <a:off x="3779912" y="2890526"/>
            <a:ext cx="3960440" cy="369080"/>
          </a:xfrm>
          <a:prstGeom prst="rect">
            <a:avLst/>
          </a:prstGeom>
          <a:solidFill>
            <a:srgbClr val="9EB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2"/>
                </a:solidFill>
                <a:hlinkClick r:id="rId7"/>
              </a:rPr>
              <a:t>Decreto nº 10.139/2019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BC0EFC8-E74F-36B1-A54F-8DC032756C0F}"/>
              </a:ext>
            </a:extLst>
          </p:cNvPr>
          <p:cNvSpPr/>
          <p:nvPr/>
        </p:nvSpPr>
        <p:spPr>
          <a:xfrm>
            <a:off x="4860032" y="3354798"/>
            <a:ext cx="3960440" cy="369080"/>
          </a:xfrm>
          <a:prstGeom prst="rect">
            <a:avLst/>
          </a:prstGeom>
          <a:solidFill>
            <a:srgbClr val="9EB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2"/>
                </a:solidFill>
                <a:hlinkClick r:id="rId8"/>
              </a:rPr>
              <a:t>Painéis de dados da regulamentação e da Agenda</a:t>
            </a:r>
            <a:endParaRPr lang="pt-BR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397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323528" y="1963177"/>
            <a:ext cx="7713593" cy="782673"/>
            <a:chOff x="323528" y="1676927"/>
            <a:chExt cx="7713593" cy="782673"/>
          </a:xfrm>
        </p:grpSpPr>
        <p:grpSp>
          <p:nvGrpSpPr>
            <p:cNvPr id="7" name="Grupo 6"/>
            <p:cNvGrpSpPr/>
            <p:nvPr/>
          </p:nvGrpSpPr>
          <p:grpSpPr>
            <a:xfrm>
              <a:off x="323528" y="1676927"/>
              <a:ext cx="2568168" cy="779675"/>
              <a:chOff x="590579" y="1129188"/>
              <a:chExt cx="2568168" cy="779675"/>
            </a:xfrm>
          </p:grpSpPr>
          <p:sp>
            <p:nvSpPr>
              <p:cNvPr id="30" name="Retângulo de cantos arredondados 29"/>
              <p:cNvSpPr/>
              <p:nvPr/>
            </p:nvSpPr>
            <p:spPr>
              <a:xfrm>
                <a:off x="824482" y="1363089"/>
                <a:ext cx="2334265" cy="545774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www.anatel.gov.br</a:t>
                </a:r>
              </a:p>
            </p:txBody>
          </p:sp>
          <p:sp>
            <p:nvSpPr>
              <p:cNvPr id="31" name="Elipse 30"/>
              <p:cNvSpPr/>
              <p:nvPr/>
            </p:nvSpPr>
            <p:spPr>
              <a:xfrm>
                <a:off x="590579" y="1129188"/>
                <a:ext cx="467804" cy="467804"/>
              </a:xfrm>
              <a:prstGeom prst="ellipse">
                <a:avLst/>
              </a:prstGeom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ln w="635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32" name="Imagem 3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579" y="1179925"/>
                <a:ext cx="471937" cy="366329"/>
              </a:xfrm>
              <a:prstGeom prst="rect">
                <a:avLst/>
              </a:prstGeom>
            </p:spPr>
          </p:pic>
        </p:grpSp>
        <p:grpSp>
          <p:nvGrpSpPr>
            <p:cNvPr id="47" name="Grupo 46"/>
            <p:cNvGrpSpPr/>
            <p:nvPr/>
          </p:nvGrpSpPr>
          <p:grpSpPr>
            <a:xfrm>
              <a:off x="3168464" y="1679925"/>
              <a:ext cx="2330835" cy="779675"/>
              <a:chOff x="3165419" y="4010063"/>
              <a:chExt cx="1714900" cy="573642"/>
            </a:xfrm>
          </p:grpSpPr>
          <p:sp>
            <p:nvSpPr>
              <p:cNvPr id="48" name="Retângulo de cantos arredondados 47"/>
              <p:cNvSpPr/>
              <p:nvPr/>
            </p:nvSpPr>
            <p:spPr>
              <a:xfrm>
                <a:off x="3357799" y="4182155"/>
                <a:ext cx="1522520" cy="401550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@anatel.oficial</a:t>
                </a:r>
              </a:p>
            </p:txBody>
          </p:sp>
          <p:sp>
            <p:nvSpPr>
              <p:cNvPr id="49" name="Elipse 48"/>
              <p:cNvSpPr/>
              <p:nvPr/>
            </p:nvSpPr>
            <p:spPr>
              <a:xfrm>
                <a:off x="3165419" y="4010063"/>
                <a:ext cx="344185" cy="344185"/>
              </a:xfrm>
              <a:prstGeom prst="ellipse">
                <a:avLst/>
              </a:prstGeom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ln w="635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50" name="Imagem 4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2657" y="4060881"/>
                <a:ext cx="291934" cy="300246"/>
              </a:xfrm>
              <a:prstGeom prst="rect">
                <a:avLst/>
              </a:prstGeom>
            </p:spPr>
          </p:pic>
        </p:grpSp>
        <p:grpSp>
          <p:nvGrpSpPr>
            <p:cNvPr id="51" name="Grupo 50"/>
            <p:cNvGrpSpPr/>
            <p:nvPr/>
          </p:nvGrpSpPr>
          <p:grpSpPr>
            <a:xfrm>
              <a:off x="5776066" y="1676927"/>
              <a:ext cx="2261055" cy="779675"/>
              <a:chOff x="4139952" y="3084023"/>
              <a:chExt cx="2088233" cy="720081"/>
            </a:xfrm>
          </p:grpSpPr>
          <p:sp>
            <p:nvSpPr>
              <p:cNvPr id="52" name="Retângulo de cantos arredondados 51"/>
              <p:cNvSpPr/>
              <p:nvPr/>
            </p:nvSpPr>
            <p:spPr>
              <a:xfrm>
                <a:off x="4355977" y="3300047"/>
                <a:ext cx="1872208" cy="504057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@anatel_oficial</a:t>
                </a:r>
              </a:p>
            </p:txBody>
          </p:sp>
          <p:sp>
            <p:nvSpPr>
              <p:cNvPr id="53" name="Elipse 52"/>
              <p:cNvSpPr/>
              <p:nvPr/>
            </p:nvSpPr>
            <p:spPr>
              <a:xfrm>
                <a:off x="4139952" y="3084023"/>
                <a:ext cx="432048" cy="432048"/>
              </a:xfrm>
              <a:prstGeom prst="ellipse">
                <a:avLst/>
              </a:prstGeom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ln w="635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54" name="Imagem 5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3977" y="3147814"/>
                <a:ext cx="324000" cy="333242"/>
              </a:xfrm>
              <a:prstGeom prst="rect">
                <a:avLst/>
              </a:prstGeom>
            </p:spPr>
          </p:pic>
        </p:grpSp>
      </p:grpSp>
      <p:grpSp>
        <p:nvGrpSpPr>
          <p:cNvPr id="11" name="Grupo 10"/>
          <p:cNvGrpSpPr/>
          <p:nvPr/>
        </p:nvGrpSpPr>
        <p:grpSpPr>
          <a:xfrm>
            <a:off x="929526" y="2833768"/>
            <a:ext cx="7602914" cy="941454"/>
            <a:chOff x="1375335" y="2710416"/>
            <a:chExt cx="7602914" cy="941454"/>
          </a:xfrm>
        </p:grpSpPr>
        <p:grpSp>
          <p:nvGrpSpPr>
            <p:cNvPr id="33" name="Grupo 32"/>
            <p:cNvGrpSpPr/>
            <p:nvPr/>
          </p:nvGrpSpPr>
          <p:grpSpPr>
            <a:xfrm>
              <a:off x="4702329" y="2710416"/>
              <a:ext cx="1395526" cy="870056"/>
              <a:chOff x="2373609" y="1252317"/>
              <a:chExt cx="1395526" cy="870056"/>
            </a:xfrm>
          </p:grpSpPr>
          <p:sp>
            <p:nvSpPr>
              <p:cNvPr id="34" name="Retângulo de cantos arredondados 33"/>
              <p:cNvSpPr/>
              <p:nvPr/>
            </p:nvSpPr>
            <p:spPr>
              <a:xfrm>
                <a:off x="2691923" y="1576599"/>
                <a:ext cx="1077212" cy="545774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1332</a:t>
                </a:r>
              </a:p>
            </p:txBody>
          </p:sp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3609" y="1252317"/>
                <a:ext cx="739969" cy="6758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0" name="Grupo 39"/>
            <p:cNvGrpSpPr/>
            <p:nvPr/>
          </p:nvGrpSpPr>
          <p:grpSpPr>
            <a:xfrm>
              <a:off x="1375335" y="2800798"/>
              <a:ext cx="3196665" cy="779674"/>
              <a:chOff x="3419872" y="2067480"/>
              <a:chExt cx="2952328" cy="720080"/>
            </a:xfrm>
          </p:grpSpPr>
          <p:sp>
            <p:nvSpPr>
              <p:cNvPr id="44" name="Retângulo de cantos arredondados 43"/>
              <p:cNvSpPr/>
              <p:nvPr/>
            </p:nvSpPr>
            <p:spPr>
              <a:xfrm>
                <a:off x="3635896" y="2283504"/>
                <a:ext cx="2736304" cy="504056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email@anatel.gov.br</a:t>
                </a:r>
              </a:p>
            </p:txBody>
          </p:sp>
          <p:sp>
            <p:nvSpPr>
              <p:cNvPr id="45" name="Elipse 44"/>
              <p:cNvSpPr/>
              <p:nvPr/>
            </p:nvSpPr>
            <p:spPr>
              <a:xfrm>
                <a:off x="3419872" y="2067480"/>
                <a:ext cx="432048" cy="432048"/>
              </a:xfrm>
              <a:prstGeom prst="ellipse">
                <a:avLst/>
              </a:prstGeom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ln w="635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46" name="Imagem 4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5167" y="2166504"/>
                <a:ext cx="301459" cy="234000"/>
              </a:xfrm>
              <a:prstGeom prst="rect">
                <a:avLst/>
              </a:prstGeom>
            </p:spPr>
          </p:pic>
        </p:grpSp>
        <p:grpSp>
          <p:nvGrpSpPr>
            <p:cNvPr id="8" name="Grupo 7"/>
            <p:cNvGrpSpPr/>
            <p:nvPr/>
          </p:nvGrpSpPr>
          <p:grpSpPr>
            <a:xfrm>
              <a:off x="6228184" y="2727318"/>
              <a:ext cx="2750065" cy="924552"/>
              <a:chOff x="6228184" y="2571750"/>
              <a:chExt cx="2750065" cy="924552"/>
            </a:xfrm>
          </p:grpSpPr>
          <p:sp>
            <p:nvSpPr>
              <p:cNvPr id="36" name="Retângulo de cantos arredondados 35"/>
              <p:cNvSpPr/>
              <p:nvPr/>
            </p:nvSpPr>
            <p:spPr>
              <a:xfrm>
                <a:off x="6643984" y="2950528"/>
                <a:ext cx="2334265" cy="545774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APP Anatel Serviço Móvel</a:t>
                </a:r>
              </a:p>
            </p:txBody>
          </p:sp>
          <p:pic>
            <p:nvPicPr>
              <p:cNvPr id="3" name="Imagem 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28184" y="2571750"/>
                <a:ext cx="795660" cy="540000"/>
              </a:xfrm>
              <a:prstGeom prst="rect">
                <a:avLst/>
              </a:prstGeom>
            </p:spPr>
          </p:pic>
        </p:grpSp>
      </p:grpSp>
      <p:grpSp>
        <p:nvGrpSpPr>
          <p:cNvPr id="10" name="Grupo 9"/>
          <p:cNvGrpSpPr/>
          <p:nvPr/>
        </p:nvGrpSpPr>
        <p:grpSpPr>
          <a:xfrm>
            <a:off x="323528" y="3825970"/>
            <a:ext cx="8527223" cy="906020"/>
            <a:chOff x="323528" y="3801190"/>
            <a:chExt cx="8527223" cy="906020"/>
          </a:xfrm>
        </p:grpSpPr>
        <p:grpSp>
          <p:nvGrpSpPr>
            <p:cNvPr id="41" name="Grupo 40"/>
            <p:cNvGrpSpPr/>
            <p:nvPr/>
          </p:nvGrpSpPr>
          <p:grpSpPr>
            <a:xfrm>
              <a:off x="323528" y="3858208"/>
              <a:ext cx="3633428" cy="849002"/>
              <a:chOff x="3746884" y="3870575"/>
              <a:chExt cx="3633428" cy="849002"/>
            </a:xfrm>
          </p:grpSpPr>
          <p:sp>
            <p:nvSpPr>
              <p:cNvPr id="42" name="Retângulo de cantos arredondados 41"/>
              <p:cNvSpPr/>
              <p:nvPr/>
            </p:nvSpPr>
            <p:spPr>
              <a:xfrm>
                <a:off x="4078857" y="4173804"/>
                <a:ext cx="3301455" cy="545773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Agência Nacional de Telecomunicações</a:t>
                </a:r>
              </a:p>
            </p:txBody>
          </p:sp>
          <p:pic>
            <p:nvPicPr>
              <p:cNvPr id="43" name="Imagem 4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6884" y="3870575"/>
                <a:ext cx="663948" cy="606458"/>
              </a:xfrm>
              <a:prstGeom prst="rect">
                <a:avLst/>
              </a:prstGeom>
            </p:spPr>
          </p:pic>
        </p:grpSp>
        <p:grpSp>
          <p:nvGrpSpPr>
            <p:cNvPr id="55" name="Grupo 54"/>
            <p:cNvGrpSpPr/>
            <p:nvPr/>
          </p:nvGrpSpPr>
          <p:grpSpPr>
            <a:xfrm>
              <a:off x="4415608" y="3927535"/>
              <a:ext cx="1311115" cy="779675"/>
              <a:chOff x="6588224" y="2067693"/>
              <a:chExt cx="1210901" cy="720081"/>
            </a:xfrm>
          </p:grpSpPr>
          <p:sp>
            <p:nvSpPr>
              <p:cNvPr id="56" name="Retângulo de cantos arredondados 55"/>
              <p:cNvSpPr/>
              <p:nvPr/>
            </p:nvSpPr>
            <p:spPr>
              <a:xfrm>
                <a:off x="6804249" y="2283716"/>
                <a:ext cx="994876" cy="504058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1331</a:t>
                </a:r>
              </a:p>
            </p:txBody>
          </p:sp>
          <p:sp>
            <p:nvSpPr>
              <p:cNvPr id="75" name="Elipse 74"/>
              <p:cNvSpPr/>
              <p:nvPr/>
            </p:nvSpPr>
            <p:spPr>
              <a:xfrm>
                <a:off x="6588224" y="2067693"/>
                <a:ext cx="432048" cy="432048"/>
              </a:xfrm>
              <a:prstGeom prst="ellipse">
                <a:avLst/>
              </a:prstGeom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ln w="635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76" name="Imagem 7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4161" y="2114553"/>
                <a:ext cx="435864" cy="338329"/>
              </a:xfrm>
              <a:prstGeom prst="rect">
                <a:avLst/>
              </a:prstGeom>
            </p:spPr>
          </p:pic>
        </p:grpSp>
        <p:grpSp>
          <p:nvGrpSpPr>
            <p:cNvPr id="9" name="Grupo 8"/>
            <p:cNvGrpSpPr/>
            <p:nvPr/>
          </p:nvGrpSpPr>
          <p:grpSpPr>
            <a:xfrm>
              <a:off x="6185376" y="3801190"/>
              <a:ext cx="2665375" cy="906020"/>
              <a:chOff x="6257114" y="4005369"/>
              <a:chExt cx="2665375" cy="906020"/>
            </a:xfrm>
          </p:grpSpPr>
          <p:sp>
            <p:nvSpPr>
              <p:cNvPr id="37" name="Retângulo de cantos arredondados 36"/>
              <p:cNvSpPr/>
              <p:nvPr/>
            </p:nvSpPr>
            <p:spPr>
              <a:xfrm>
                <a:off x="6588224" y="4365615"/>
                <a:ext cx="2334265" cy="545774"/>
              </a:xfrm>
              <a:prstGeom prst="roundRect">
                <a:avLst/>
              </a:prstGeom>
              <a:solidFill>
                <a:srgbClr val="0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400" b="1" dirty="0">
                    <a:latin typeface="+mj-lt"/>
                  </a:rPr>
                  <a:t>APP Anatel Consumidor</a:t>
                </a:r>
              </a:p>
            </p:txBody>
          </p:sp>
          <p:pic>
            <p:nvPicPr>
              <p:cNvPr id="6" name="Imagem 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7114" y="4005369"/>
                <a:ext cx="695874" cy="612000"/>
              </a:xfrm>
              <a:prstGeom prst="rect">
                <a:avLst/>
              </a:prstGeom>
            </p:spPr>
          </p:pic>
        </p:grpSp>
      </p:grpSp>
      <p:sp>
        <p:nvSpPr>
          <p:cNvPr id="57" name="CaixaDeTexto 56"/>
          <p:cNvSpPr txBox="1"/>
          <p:nvPr/>
        </p:nvSpPr>
        <p:spPr>
          <a:xfrm>
            <a:off x="0" y="12347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  <a:latin typeface="+mj-lt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1920683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db49a5-156c-4332-a0fe-69cd4dd15547" xsi:nil="true"/>
    <lcf76f155ced4ddcb4097134ff3c332f xmlns="129b23b4-ac31-4ca9-81eb-f757e3f2b6b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E2CBE5199FE342B4D267176DE65E53" ma:contentTypeVersion="15" ma:contentTypeDescription="Crie um novo documento." ma:contentTypeScope="" ma:versionID="28a911d459ca4181e7ac61242aa995bc">
  <xsd:schema xmlns:xsd="http://www.w3.org/2001/XMLSchema" xmlns:xs="http://www.w3.org/2001/XMLSchema" xmlns:p="http://schemas.microsoft.com/office/2006/metadata/properties" xmlns:ns2="129b23b4-ac31-4ca9-81eb-f757e3f2b6b4" xmlns:ns3="e5db49a5-156c-4332-a0fe-69cd4dd15547" targetNamespace="http://schemas.microsoft.com/office/2006/metadata/properties" ma:root="true" ma:fieldsID="ce647b76c7e3c596db93b99b56e5e298" ns2:_="" ns3:_="">
    <xsd:import namespace="129b23b4-ac31-4ca9-81eb-f757e3f2b6b4"/>
    <xsd:import namespace="e5db49a5-156c-4332-a0fe-69cd4dd155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9b23b4-ac31-4ca9-81eb-f757e3f2b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2256847-c89a-490e-8bb5-77c5fe9a1c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b49a5-156c-4332-a0fe-69cd4dd1554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3356557-fa70-4b14-a8bc-f5d3ab9cfaa4}" ma:internalName="TaxCatchAll" ma:showField="CatchAllData" ma:web="e5db49a5-156c-4332-a0fe-69cd4dd155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43CB2D-E56C-4CFF-8F59-205C89465507}">
  <ds:schemaRefs>
    <ds:schemaRef ds:uri="c07fbd16-0f3b-41fb-9d0d-6e6b991e48e2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e5db49a5-156c-4332-a0fe-69cd4dd15547"/>
    <ds:schemaRef ds:uri="129b23b4-ac31-4ca9-81eb-f757e3f2b6b4"/>
  </ds:schemaRefs>
</ds:datastoreItem>
</file>

<file path=customXml/itemProps2.xml><?xml version="1.0" encoding="utf-8"?>
<ds:datastoreItem xmlns:ds="http://schemas.openxmlformats.org/officeDocument/2006/customXml" ds:itemID="{F8C680A2-931F-44D7-A824-606E7F78BD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9b23b4-ac31-4ca9-81eb-f757e3f2b6b4"/>
    <ds:schemaRef ds:uri="e5db49a5-156c-4332-a0fe-69cd4dd155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703EE85-69EE-4240-8583-78EC7C5688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4098</TotalTime>
  <Words>413</Words>
  <Application>Microsoft Office PowerPoint</Application>
  <PresentationFormat>Apresentação na tela (16:9)</PresentationFormat>
  <Paragraphs>177</Paragraphs>
  <Slides>9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Anatel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Windows User</dc:creator>
  <cp:lastModifiedBy>Felipe Roberto de Lima</cp:lastModifiedBy>
  <cp:revision>618</cp:revision>
  <dcterms:created xsi:type="dcterms:W3CDTF">2019-01-09T10:04:05Z</dcterms:created>
  <dcterms:modified xsi:type="dcterms:W3CDTF">2023-02-16T17:08:57Z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0x010100A3E2CBE5199FE342B4D267176DE65E53</vt:lpwstr>
  </property>
  <property fmtid="{D5CDD505-2E9C-101B-9397-08002B2CF9AE}" pid="3" name="_dlc_DocIdItemGuid">
    <vt:lpwstr>e7373830-80d9-4492-97c1-a2b0a5ed1619</vt:lpwstr>
  </property>
  <property fmtid="{D5CDD505-2E9C-101B-9397-08002B2CF9AE}" pid="4" name="MediaServiceImageTags">
    <vt:lpwstr/>
  </property>
</Properties>
</file>