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439" r:id="rId2"/>
    <p:sldId id="442" r:id="rId3"/>
    <p:sldId id="441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apas de Abertura" id="{53F50AEC-A0C5-454C-B481-1B5AEB92F3C3}">
          <p14:sldIdLst>
            <p14:sldId id="439"/>
          </p14:sldIdLst>
        </p14:section>
        <p14:section name="Modelos de Gráficos e Estruturas de Texto" id="{8F1B490E-488A-4826-B4AF-718A9FA121B4}">
          <p14:sldIdLst>
            <p14:sldId id="442"/>
            <p14:sldId id="441"/>
          </p14:sldIdLst>
        </p14:section>
        <p14:section name="Header, Miolo, Footer" id="{AA100AB1-3124-4165-AB6C-DB0994112CAA}">
          <p14:sldIdLst/>
        </p14:section>
        <p14:section name="Imagens Destaque" id="{BD6AB1E4-D03A-49C5-8B07-FE4D121B783A}">
          <p14:sldIdLst/>
        </p14:section>
        <p14:section name="Infos de Impacto" id="{62CC5DAC-B00E-4508-BF2F-89293D26C553}">
          <p14:sldIdLst/>
        </p14:section>
        <p14:section name="Modelos de Timeline" id="{762EA07C-3E5C-486E-8A82-34AE83218DDC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4315" userDrawn="1">
          <p15:clr>
            <a:srgbClr val="A4A3A4"/>
          </p15:clr>
        </p15:guide>
        <p15:guide id="3" pos="7680" userDrawn="1">
          <p15:clr>
            <a:srgbClr val="A4A3A4"/>
          </p15:clr>
        </p15:guide>
        <p15:guide id="4" orient="horz" pos="1389" userDrawn="1">
          <p15:clr>
            <a:srgbClr val="A4A3A4"/>
          </p15:clr>
        </p15:guide>
        <p15:guide id="5" orient="horz" pos="3271" userDrawn="1">
          <p15:clr>
            <a:srgbClr val="A4A3A4"/>
          </p15:clr>
        </p15:guide>
        <p15:guide id="6" orient="horz" pos="15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  <a:srgbClr val="00B0F0"/>
    <a:srgbClr val="FFC000"/>
    <a:srgbClr val="E23236"/>
    <a:srgbClr val="C00000"/>
    <a:srgbClr val="F58428"/>
    <a:srgbClr val="F6882B"/>
    <a:srgbClr val="A6ADB4"/>
    <a:srgbClr val="960000"/>
    <a:srgbClr val="EF38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5CF59B-7141-4397-9495-22C647708278}" v="36" dt="2024-03-11T17:20:33.7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5182" autoAdjust="0"/>
  </p:normalViewPr>
  <p:slideViewPr>
    <p:cSldViewPr snapToGrid="0" showGuides="1">
      <p:cViewPr varScale="1">
        <p:scale>
          <a:sx n="67" d="100"/>
          <a:sy n="67" d="100"/>
        </p:scale>
        <p:origin x="452" y="44"/>
      </p:cViewPr>
      <p:guideLst>
        <p:guide orient="horz" pos="4315"/>
        <p:guide pos="7680"/>
        <p:guide orient="horz" pos="1389"/>
        <p:guide orient="horz" pos="3271"/>
        <p:guide orient="horz" pos="154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201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49699F-2049-4215-BD2A-DA9B3B1CC925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B957885-ACF5-4C04-82B6-D361061D65BE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pt-BR" sz="1400" i="1" dirty="0">
              <a:latin typeface="Arial" panose="020B0604020202020204" pitchFamily="34" charset="0"/>
              <a:cs typeface="Arial" panose="020B0604020202020204" pitchFamily="34" charset="0"/>
            </a:rPr>
            <a:t>• Publicidade nas redes sociais das reuniões realizadas;</a:t>
          </a:r>
          <a:endParaRPr lang="en-US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E03AAD-2FF8-4ADE-8F0F-0987393189F9}" type="parTrans" cxnId="{D15A03B0-B9FA-45F6-9518-702C3545B204}">
      <dgm:prSet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0EDC98D-83C8-47DD-85C9-64AD79FF6AB9}" type="sibTrans" cxnId="{D15A03B0-B9FA-45F6-9518-702C3545B204}">
      <dgm:prSet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379F871-6B6A-4B89-B496-F0D8AF390691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pt-BR" sz="1400" i="1" dirty="0">
              <a:latin typeface="Arial" panose="020B0604020202020204" pitchFamily="34" charset="0"/>
              <a:cs typeface="Arial" panose="020B0604020202020204" pitchFamily="34" charset="0"/>
            </a:rPr>
            <a:t>• Quanto ao tema “Não me Perturbe”, foi proposto aumentar os canais de solicitação com a inclusão da opção pelo Whats App.</a:t>
          </a:r>
          <a:endParaRPr lang="en-US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CCCCE3-3D68-45B4-A7C3-0A128CDF822F}" type="parTrans" cxnId="{DF34AC0C-6CDC-461C-9BAF-E98FD456BB0D}">
      <dgm:prSet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06A9724-EF3F-4B09-91AD-EF6B22812E28}" type="sibTrans" cxnId="{DF34AC0C-6CDC-461C-9BAF-E98FD456BB0D}">
      <dgm:prSet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27B5D28-7214-46A8-AADB-32ECDDE80201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pt-BR" sz="1400" i="1" dirty="0">
              <a:latin typeface="Arial" panose="020B0604020202020204" pitchFamily="34" charset="0"/>
              <a:cs typeface="Arial" panose="020B0604020202020204" pitchFamily="34" charset="0"/>
            </a:rPr>
            <a:t>• Carta ao Diretor de Atendimento da Claro para reavaliação acerca da possibilidade de atender as reclamações registradas no site do “Reclame Aqui”.</a:t>
          </a:r>
          <a:endParaRPr lang="en-US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07C6839-823D-4719-A5B0-10FD1CC57CAF}" type="parTrans" cxnId="{DA252368-C71B-4035-82DC-EBFB7F995CA4}">
      <dgm:prSet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2F0F6BD-0FEC-4CBF-8B69-E4604291DF6A}" type="sibTrans" cxnId="{DA252368-C71B-4035-82DC-EBFB7F995CA4}">
      <dgm:prSet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40222CF-96A4-4442-827B-D069BEA021D2}" type="pres">
      <dgm:prSet presAssocID="{0449699F-2049-4215-BD2A-DA9B3B1CC925}" presName="root" presStyleCnt="0">
        <dgm:presLayoutVars>
          <dgm:dir/>
          <dgm:resizeHandles val="exact"/>
        </dgm:presLayoutVars>
      </dgm:prSet>
      <dgm:spPr/>
    </dgm:pt>
    <dgm:pt modelId="{5A402B66-0D7E-4DF3-B1D8-650B4F908AF0}" type="pres">
      <dgm:prSet presAssocID="{EB957885-ACF5-4C04-82B6-D361061D65BE}" presName="compNode" presStyleCnt="0"/>
      <dgm:spPr/>
    </dgm:pt>
    <dgm:pt modelId="{6419E2EB-3C1E-4692-9616-E84ECE4E6A23}" type="pres">
      <dgm:prSet presAssocID="{EB957885-ACF5-4C04-82B6-D361061D65BE}" presName="iconBgRect" presStyleLbl="bgShp" presStyleIdx="0" presStyleCnt="3" custLinFactNeighborX="14227" custLinFactNeighborY="1249"/>
      <dgm:spPr/>
    </dgm:pt>
    <dgm:pt modelId="{B7951827-64A3-47EC-B8E6-3E8DC2F38568}" type="pres">
      <dgm:prSet presAssocID="{EB957885-ACF5-4C04-82B6-D361061D65BE}" presName="iconRect" presStyleLbl="node1" presStyleIdx="0" presStyleCnt="3" custLinFactNeighborX="21223" custLinFactNeighborY="299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omputador"/>
        </a:ext>
      </dgm:extLst>
    </dgm:pt>
    <dgm:pt modelId="{4F202235-B953-47FC-99C5-D694A36BFD27}" type="pres">
      <dgm:prSet presAssocID="{EB957885-ACF5-4C04-82B6-D361061D65BE}" presName="spaceRect" presStyleCnt="0"/>
      <dgm:spPr/>
    </dgm:pt>
    <dgm:pt modelId="{1DD5A3BD-5AE9-4022-A206-5A0D996CE489}" type="pres">
      <dgm:prSet presAssocID="{EB957885-ACF5-4C04-82B6-D361061D65BE}" presName="textRect" presStyleLbl="revTx" presStyleIdx="0" presStyleCnt="3" custLinFactNeighborX="-98521">
        <dgm:presLayoutVars>
          <dgm:chMax val="1"/>
          <dgm:chPref val="1"/>
        </dgm:presLayoutVars>
      </dgm:prSet>
      <dgm:spPr/>
    </dgm:pt>
    <dgm:pt modelId="{65A3530B-93F0-4518-854A-B7706137C721}" type="pres">
      <dgm:prSet presAssocID="{80EDC98D-83C8-47DD-85C9-64AD79FF6AB9}" presName="sibTrans" presStyleCnt="0"/>
      <dgm:spPr/>
    </dgm:pt>
    <dgm:pt modelId="{F7376AD7-20F0-4E92-8EF8-C1C0C246CF97}" type="pres">
      <dgm:prSet presAssocID="{6379F871-6B6A-4B89-B496-F0D8AF390691}" presName="compNode" presStyleCnt="0"/>
      <dgm:spPr/>
    </dgm:pt>
    <dgm:pt modelId="{367EC845-5D8A-4707-97D9-6A8272632881}" type="pres">
      <dgm:prSet presAssocID="{6379F871-6B6A-4B89-B496-F0D8AF390691}" presName="iconBgRect" presStyleLbl="bgShp" presStyleIdx="1" presStyleCnt="3"/>
      <dgm:spPr/>
    </dgm:pt>
    <dgm:pt modelId="{39DB8559-13D5-4B58-9B2B-51FFAE7D910F}" type="pres">
      <dgm:prSet presAssocID="{6379F871-6B6A-4B89-B496-F0D8AF390691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keting"/>
        </a:ext>
      </dgm:extLst>
    </dgm:pt>
    <dgm:pt modelId="{24C5BB2B-4E79-4AD5-9BB1-51CD9460E0DB}" type="pres">
      <dgm:prSet presAssocID="{6379F871-6B6A-4B89-B496-F0D8AF390691}" presName="spaceRect" presStyleCnt="0"/>
      <dgm:spPr/>
    </dgm:pt>
    <dgm:pt modelId="{05CFCFAC-53C6-4C37-951D-1CC081482045}" type="pres">
      <dgm:prSet presAssocID="{6379F871-6B6A-4B89-B496-F0D8AF390691}" presName="textRect" presStyleLbl="revTx" presStyleIdx="1" presStyleCnt="3" custScaleX="131944">
        <dgm:presLayoutVars>
          <dgm:chMax val="1"/>
          <dgm:chPref val="1"/>
        </dgm:presLayoutVars>
      </dgm:prSet>
      <dgm:spPr/>
    </dgm:pt>
    <dgm:pt modelId="{96DE6263-38C6-479D-B328-78CA91889666}" type="pres">
      <dgm:prSet presAssocID="{106A9724-EF3F-4B09-91AD-EF6B22812E28}" presName="sibTrans" presStyleCnt="0"/>
      <dgm:spPr/>
    </dgm:pt>
    <dgm:pt modelId="{C2AA91FB-F05A-4170-B558-28FF6896A720}" type="pres">
      <dgm:prSet presAssocID="{627B5D28-7214-46A8-AADB-32ECDDE80201}" presName="compNode" presStyleCnt="0"/>
      <dgm:spPr/>
    </dgm:pt>
    <dgm:pt modelId="{E1E98AA8-2A5A-48C9-8FD2-B88C6C1C241F}" type="pres">
      <dgm:prSet presAssocID="{627B5D28-7214-46A8-AADB-32ECDDE80201}" presName="iconBgRect" presStyleLbl="bgShp" presStyleIdx="2" presStyleCnt="3" custLinFactNeighborX="5130" custLinFactNeighborY="10656"/>
      <dgm:spPr/>
    </dgm:pt>
    <dgm:pt modelId="{D034F3BB-6217-4A63-A19C-F9335482919F}" type="pres">
      <dgm:prSet presAssocID="{627B5D28-7214-46A8-AADB-32ECDDE80201}" presName="iconRect" presStyleLbl="node1" presStyleIdx="2" presStyleCnt="3" custLinFactNeighborX="7789" custLinFactNeighborY="1270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ca de seleção"/>
        </a:ext>
      </dgm:extLst>
    </dgm:pt>
    <dgm:pt modelId="{D1C02CCF-BD36-4370-A7B9-8D4145D44A3A}" type="pres">
      <dgm:prSet presAssocID="{627B5D28-7214-46A8-AADB-32ECDDE80201}" presName="spaceRect" presStyleCnt="0"/>
      <dgm:spPr/>
    </dgm:pt>
    <dgm:pt modelId="{A472CBBF-6C59-4C8F-B3E6-F4BB4A895611}" type="pres">
      <dgm:prSet presAssocID="{627B5D28-7214-46A8-AADB-32ECDDE80201}" presName="textRect" presStyleLbl="revTx" presStyleIdx="2" presStyleCnt="3" custScaleX="114447" custLinFactX="70770" custLinFactNeighborX="100000" custLinFactNeighborY="789">
        <dgm:presLayoutVars>
          <dgm:chMax val="1"/>
          <dgm:chPref val="1"/>
        </dgm:presLayoutVars>
      </dgm:prSet>
      <dgm:spPr/>
    </dgm:pt>
  </dgm:ptLst>
  <dgm:cxnLst>
    <dgm:cxn modelId="{DF34AC0C-6CDC-461C-9BAF-E98FD456BB0D}" srcId="{0449699F-2049-4215-BD2A-DA9B3B1CC925}" destId="{6379F871-6B6A-4B89-B496-F0D8AF390691}" srcOrd="1" destOrd="0" parTransId="{7FCCCCE3-3D68-45B4-A7C3-0A128CDF822F}" sibTransId="{106A9724-EF3F-4B09-91AD-EF6B22812E28}"/>
    <dgm:cxn modelId="{37D9E329-438D-4C92-9F24-006EB4C7EF72}" type="presOf" srcId="{0449699F-2049-4215-BD2A-DA9B3B1CC925}" destId="{440222CF-96A4-4442-827B-D069BEA021D2}" srcOrd="0" destOrd="0" presId="urn:microsoft.com/office/officeart/2018/5/layout/IconCircleLabelList"/>
    <dgm:cxn modelId="{7128A730-72A5-4A85-AF88-55D1B022E34B}" type="presOf" srcId="{627B5D28-7214-46A8-AADB-32ECDDE80201}" destId="{A472CBBF-6C59-4C8F-B3E6-F4BB4A895611}" srcOrd="0" destOrd="0" presId="urn:microsoft.com/office/officeart/2018/5/layout/IconCircleLabelList"/>
    <dgm:cxn modelId="{DA252368-C71B-4035-82DC-EBFB7F995CA4}" srcId="{0449699F-2049-4215-BD2A-DA9B3B1CC925}" destId="{627B5D28-7214-46A8-AADB-32ECDDE80201}" srcOrd="2" destOrd="0" parTransId="{907C6839-823D-4719-A5B0-10FD1CC57CAF}" sibTransId="{C2F0F6BD-0FEC-4CBF-8B69-E4604291DF6A}"/>
    <dgm:cxn modelId="{C6A08A9B-743A-4AE2-9611-D36C1CEC8E6D}" type="presOf" srcId="{EB957885-ACF5-4C04-82B6-D361061D65BE}" destId="{1DD5A3BD-5AE9-4022-A206-5A0D996CE489}" srcOrd="0" destOrd="0" presId="urn:microsoft.com/office/officeart/2018/5/layout/IconCircleLabelList"/>
    <dgm:cxn modelId="{D15A03B0-B9FA-45F6-9518-702C3545B204}" srcId="{0449699F-2049-4215-BD2A-DA9B3B1CC925}" destId="{EB957885-ACF5-4C04-82B6-D361061D65BE}" srcOrd="0" destOrd="0" parTransId="{3DE03AAD-2FF8-4ADE-8F0F-0987393189F9}" sibTransId="{80EDC98D-83C8-47DD-85C9-64AD79FF6AB9}"/>
    <dgm:cxn modelId="{3DA72FD4-7555-444A-BF45-F060CAD7A5C4}" type="presOf" srcId="{6379F871-6B6A-4B89-B496-F0D8AF390691}" destId="{05CFCFAC-53C6-4C37-951D-1CC081482045}" srcOrd="0" destOrd="0" presId="urn:microsoft.com/office/officeart/2018/5/layout/IconCircleLabelList"/>
    <dgm:cxn modelId="{DE0E7FA4-F8A8-4FC5-A758-D63E76D9A9A8}" type="presParOf" srcId="{440222CF-96A4-4442-827B-D069BEA021D2}" destId="{5A402B66-0D7E-4DF3-B1D8-650B4F908AF0}" srcOrd="0" destOrd="0" presId="urn:microsoft.com/office/officeart/2018/5/layout/IconCircleLabelList"/>
    <dgm:cxn modelId="{8F033889-E169-4CF9-8046-5A54398A9CA8}" type="presParOf" srcId="{5A402B66-0D7E-4DF3-B1D8-650B4F908AF0}" destId="{6419E2EB-3C1E-4692-9616-E84ECE4E6A23}" srcOrd="0" destOrd="0" presId="urn:microsoft.com/office/officeart/2018/5/layout/IconCircleLabelList"/>
    <dgm:cxn modelId="{406D8887-AE50-42C4-B5D7-6436A1E834F1}" type="presParOf" srcId="{5A402B66-0D7E-4DF3-B1D8-650B4F908AF0}" destId="{B7951827-64A3-47EC-B8E6-3E8DC2F38568}" srcOrd="1" destOrd="0" presId="urn:microsoft.com/office/officeart/2018/5/layout/IconCircleLabelList"/>
    <dgm:cxn modelId="{109EB338-D357-4D69-9CE5-D55B4E0A2341}" type="presParOf" srcId="{5A402B66-0D7E-4DF3-B1D8-650B4F908AF0}" destId="{4F202235-B953-47FC-99C5-D694A36BFD27}" srcOrd="2" destOrd="0" presId="urn:microsoft.com/office/officeart/2018/5/layout/IconCircleLabelList"/>
    <dgm:cxn modelId="{E66C8006-97A7-45E3-A927-7B9F02912DD3}" type="presParOf" srcId="{5A402B66-0D7E-4DF3-B1D8-650B4F908AF0}" destId="{1DD5A3BD-5AE9-4022-A206-5A0D996CE489}" srcOrd="3" destOrd="0" presId="urn:microsoft.com/office/officeart/2018/5/layout/IconCircleLabelList"/>
    <dgm:cxn modelId="{45000089-871F-4D13-B0AF-CD45C2323016}" type="presParOf" srcId="{440222CF-96A4-4442-827B-D069BEA021D2}" destId="{65A3530B-93F0-4518-854A-B7706137C721}" srcOrd="1" destOrd="0" presId="urn:microsoft.com/office/officeart/2018/5/layout/IconCircleLabelList"/>
    <dgm:cxn modelId="{9D6C5F3C-8546-4A34-AA21-7EE3021CC9D6}" type="presParOf" srcId="{440222CF-96A4-4442-827B-D069BEA021D2}" destId="{F7376AD7-20F0-4E92-8EF8-C1C0C246CF97}" srcOrd="2" destOrd="0" presId="urn:microsoft.com/office/officeart/2018/5/layout/IconCircleLabelList"/>
    <dgm:cxn modelId="{F29B2842-8880-4F3E-97F0-B0DB767B617A}" type="presParOf" srcId="{F7376AD7-20F0-4E92-8EF8-C1C0C246CF97}" destId="{367EC845-5D8A-4707-97D9-6A8272632881}" srcOrd="0" destOrd="0" presId="urn:microsoft.com/office/officeart/2018/5/layout/IconCircleLabelList"/>
    <dgm:cxn modelId="{F71EC329-F45E-4E05-996D-2C74C1891CED}" type="presParOf" srcId="{F7376AD7-20F0-4E92-8EF8-C1C0C246CF97}" destId="{39DB8559-13D5-4B58-9B2B-51FFAE7D910F}" srcOrd="1" destOrd="0" presId="urn:microsoft.com/office/officeart/2018/5/layout/IconCircleLabelList"/>
    <dgm:cxn modelId="{07D766AA-C521-4837-89BC-DC12D7053362}" type="presParOf" srcId="{F7376AD7-20F0-4E92-8EF8-C1C0C246CF97}" destId="{24C5BB2B-4E79-4AD5-9BB1-51CD9460E0DB}" srcOrd="2" destOrd="0" presId="urn:microsoft.com/office/officeart/2018/5/layout/IconCircleLabelList"/>
    <dgm:cxn modelId="{2E4BF507-4D79-4AB7-9D14-24CDB06847E2}" type="presParOf" srcId="{F7376AD7-20F0-4E92-8EF8-C1C0C246CF97}" destId="{05CFCFAC-53C6-4C37-951D-1CC081482045}" srcOrd="3" destOrd="0" presId="urn:microsoft.com/office/officeart/2018/5/layout/IconCircleLabelList"/>
    <dgm:cxn modelId="{167E2E22-9B8A-49AB-8FC8-22AB449F8A87}" type="presParOf" srcId="{440222CF-96A4-4442-827B-D069BEA021D2}" destId="{96DE6263-38C6-479D-B328-78CA91889666}" srcOrd="3" destOrd="0" presId="urn:microsoft.com/office/officeart/2018/5/layout/IconCircleLabelList"/>
    <dgm:cxn modelId="{F00D9E13-EB6D-46CD-8D95-877DCF6E768F}" type="presParOf" srcId="{440222CF-96A4-4442-827B-D069BEA021D2}" destId="{C2AA91FB-F05A-4170-B558-28FF6896A720}" srcOrd="4" destOrd="0" presId="urn:microsoft.com/office/officeart/2018/5/layout/IconCircleLabelList"/>
    <dgm:cxn modelId="{A0F54FE1-EEF4-4F71-A669-9B5E7F4EAB58}" type="presParOf" srcId="{C2AA91FB-F05A-4170-B558-28FF6896A720}" destId="{E1E98AA8-2A5A-48C9-8FD2-B88C6C1C241F}" srcOrd="0" destOrd="0" presId="urn:microsoft.com/office/officeart/2018/5/layout/IconCircleLabelList"/>
    <dgm:cxn modelId="{F12E75AF-6EB9-47AE-8BFB-FD3FD5220AC3}" type="presParOf" srcId="{C2AA91FB-F05A-4170-B558-28FF6896A720}" destId="{D034F3BB-6217-4A63-A19C-F9335482919F}" srcOrd="1" destOrd="0" presId="urn:microsoft.com/office/officeart/2018/5/layout/IconCircleLabelList"/>
    <dgm:cxn modelId="{D8030B0B-80C3-4414-8133-EEAB075EBBBB}" type="presParOf" srcId="{C2AA91FB-F05A-4170-B558-28FF6896A720}" destId="{D1C02CCF-BD36-4370-A7B9-8D4145D44A3A}" srcOrd="2" destOrd="0" presId="urn:microsoft.com/office/officeart/2018/5/layout/IconCircleLabelList"/>
    <dgm:cxn modelId="{6770B8E0-4226-4DB6-95BD-76457808F055}" type="presParOf" srcId="{C2AA91FB-F05A-4170-B558-28FF6896A720}" destId="{A472CBBF-6C59-4C8F-B3E6-F4BB4A895611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19E2EB-3C1E-4692-9616-E84ECE4E6A23}">
      <dsp:nvSpPr>
        <dsp:cNvPr id="0" name=""/>
        <dsp:cNvSpPr/>
      </dsp:nvSpPr>
      <dsp:spPr>
        <a:xfrm>
          <a:off x="941923" y="161654"/>
          <a:ext cx="1887187" cy="188718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951827-64A3-47EC-B8E6-3E8DC2F38568}">
      <dsp:nvSpPr>
        <dsp:cNvPr id="0" name=""/>
        <dsp:cNvSpPr/>
      </dsp:nvSpPr>
      <dsp:spPr>
        <a:xfrm>
          <a:off x="1305426" y="572658"/>
          <a:ext cx="1082812" cy="108281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D5A3BD-5AE9-4022-A206-5A0D996CE489}">
      <dsp:nvSpPr>
        <dsp:cNvPr id="0" name=""/>
        <dsp:cNvSpPr/>
      </dsp:nvSpPr>
      <dsp:spPr>
        <a:xfrm>
          <a:off x="0" y="2613083"/>
          <a:ext cx="3093750" cy="811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pt-BR" sz="1400" i="1" kern="1200" dirty="0">
              <a:latin typeface="Arial" panose="020B0604020202020204" pitchFamily="34" charset="0"/>
              <a:cs typeface="Arial" panose="020B0604020202020204" pitchFamily="34" charset="0"/>
            </a:rPr>
            <a:t>• Publicidade nas redes sociais das reuniões realizadas;</a:t>
          </a:r>
          <a:endParaRPr lang="en-US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2613083"/>
        <a:ext cx="3093750" cy="811183"/>
      </dsp:txXfrm>
    </dsp:sp>
    <dsp:sp modelId="{367EC845-5D8A-4707-97D9-6A8272632881}">
      <dsp:nvSpPr>
        <dsp:cNvPr id="0" name=""/>
        <dsp:cNvSpPr/>
      </dsp:nvSpPr>
      <dsp:spPr>
        <a:xfrm>
          <a:off x="4802723" y="138083"/>
          <a:ext cx="1887187" cy="188718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DB8559-13D5-4B58-9B2B-51FFAE7D910F}">
      <dsp:nvSpPr>
        <dsp:cNvPr id="0" name=""/>
        <dsp:cNvSpPr/>
      </dsp:nvSpPr>
      <dsp:spPr>
        <a:xfrm>
          <a:off x="5204910" y="540271"/>
          <a:ext cx="1082812" cy="108281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CFCFAC-53C6-4C37-951D-1CC081482045}">
      <dsp:nvSpPr>
        <dsp:cNvPr id="0" name=""/>
        <dsp:cNvSpPr/>
      </dsp:nvSpPr>
      <dsp:spPr>
        <a:xfrm>
          <a:off x="3705308" y="2613083"/>
          <a:ext cx="4082017" cy="811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pt-BR" sz="1400" i="1" kern="1200" dirty="0">
              <a:latin typeface="Arial" panose="020B0604020202020204" pitchFamily="34" charset="0"/>
              <a:cs typeface="Arial" panose="020B0604020202020204" pitchFamily="34" charset="0"/>
            </a:rPr>
            <a:t>• Quanto ao tema “Não me Perturbe”, foi proposto aumentar os canais de solicitação com a inclusão da opção pelo Whats App.</a:t>
          </a:r>
          <a:endParaRPr lang="en-US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05308" y="2613083"/>
        <a:ext cx="4082017" cy="811183"/>
      </dsp:txXfrm>
    </dsp:sp>
    <dsp:sp modelId="{E1E98AA8-2A5A-48C9-8FD2-B88C6C1C241F}">
      <dsp:nvSpPr>
        <dsp:cNvPr id="0" name=""/>
        <dsp:cNvSpPr/>
      </dsp:nvSpPr>
      <dsp:spPr>
        <a:xfrm>
          <a:off x="9252302" y="339182"/>
          <a:ext cx="1887187" cy="188718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34F3BB-6217-4A63-A19C-F9335482919F}">
      <dsp:nvSpPr>
        <dsp:cNvPr id="0" name=""/>
        <dsp:cNvSpPr/>
      </dsp:nvSpPr>
      <dsp:spPr>
        <a:xfrm>
          <a:off x="9642018" y="677853"/>
          <a:ext cx="1082812" cy="108281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72CBBF-6C59-4C8F-B3E6-F4BB4A895611}">
      <dsp:nvSpPr>
        <dsp:cNvPr id="0" name=""/>
        <dsp:cNvSpPr/>
      </dsp:nvSpPr>
      <dsp:spPr>
        <a:xfrm>
          <a:off x="8398883" y="2619484"/>
          <a:ext cx="3540704" cy="811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pt-BR" sz="1400" i="1" kern="1200" dirty="0">
              <a:latin typeface="Arial" panose="020B0604020202020204" pitchFamily="34" charset="0"/>
              <a:cs typeface="Arial" panose="020B0604020202020204" pitchFamily="34" charset="0"/>
            </a:rPr>
            <a:t>• Carta ao Diretor de Atendimento da Claro para reavaliação acerca da possibilidade de atender as reclamações registradas no site do “Reclame Aqui”.</a:t>
          </a:r>
          <a:endParaRPr lang="en-US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398883" y="2619484"/>
        <a:ext cx="3540704" cy="8111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A04A1E-1E83-4B17-8C7E-64E900E7F4CB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801623-0E33-417F-B964-A853BD265D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75013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996C74-0E93-481E-9A55-4AC2296199D0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3375B1-005B-4915-968D-CEF406B1EB2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6027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3375B1-005B-4915-968D-CEF406B1EB2B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8143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3375B1-005B-4915-968D-CEF406B1EB2B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83685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: Forma 6">
            <a:extLst>
              <a:ext uri="{FF2B5EF4-FFF2-40B4-BE49-F238E27FC236}">
                <a16:creationId xmlns:a16="http://schemas.microsoft.com/office/drawing/2014/main" id="{D36170ED-D75D-4725-97A5-2BEFDD357737}"/>
              </a:ext>
            </a:extLst>
          </p:cNvPr>
          <p:cNvSpPr/>
          <p:nvPr userDrawn="1"/>
        </p:nvSpPr>
        <p:spPr>
          <a:xfrm>
            <a:off x="2133601" y="-1"/>
            <a:ext cx="7924800" cy="1152207"/>
          </a:xfrm>
          <a:custGeom>
            <a:avLst/>
            <a:gdLst>
              <a:gd name="connsiteX0" fmla="*/ 0 w 6449725"/>
              <a:gd name="connsiteY0" fmla="*/ 0 h 1163782"/>
              <a:gd name="connsiteX1" fmla="*/ 6449725 w 6449725"/>
              <a:gd name="connsiteY1" fmla="*/ 0 h 1163782"/>
              <a:gd name="connsiteX2" fmla="*/ 6449725 w 6449725"/>
              <a:gd name="connsiteY2" fmla="*/ 557188 h 1163782"/>
              <a:gd name="connsiteX3" fmla="*/ 5843131 w 6449725"/>
              <a:gd name="connsiteY3" fmla="*/ 1163782 h 1163782"/>
              <a:gd name="connsiteX4" fmla="*/ 606594 w 6449725"/>
              <a:gd name="connsiteY4" fmla="*/ 1163782 h 1163782"/>
              <a:gd name="connsiteX5" fmla="*/ 0 w 6449725"/>
              <a:gd name="connsiteY5" fmla="*/ 557188 h 1163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49725" h="1163782">
                <a:moveTo>
                  <a:pt x="0" y="0"/>
                </a:moveTo>
                <a:lnTo>
                  <a:pt x="6449725" y="0"/>
                </a:lnTo>
                <a:lnTo>
                  <a:pt x="6449725" y="557188"/>
                </a:lnTo>
                <a:cubicBezTo>
                  <a:pt x="6449725" y="892201"/>
                  <a:pt x="6178144" y="1163782"/>
                  <a:pt x="5843131" y="1163782"/>
                </a:cubicBezTo>
                <a:lnTo>
                  <a:pt x="606594" y="1163782"/>
                </a:lnTo>
                <a:cubicBezTo>
                  <a:pt x="271581" y="1163782"/>
                  <a:pt x="0" y="892201"/>
                  <a:pt x="0" y="557188"/>
                </a:cubicBezTo>
                <a:close/>
              </a:path>
            </a:pathLst>
          </a:custGeom>
          <a:solidFill>
            <a:srgbClr val="E23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82E42AEC-9CA0-41E8-850D-DFE13CB10AC2}"/>
              </a:ext>
            </a:extLst>
          </p:cNvPr>
          <p:cNvGrpSpPr/>
          <p:nvPr userDrawn="1"/>
        </p:nvGrpSpPr>
        <p:grpSpPr>
          <a:xfrm>
            <a:off x="5900064" y="118290"/>
            <a:ext cx="391872" cy="77422"/>
            <a:chOff x="5795604" y="118290"/>
            <a:chExt cx="391872" cy="77422"/>
          </a:xfrm>
          <a:solidFill>
            <a:srgbClr val="B90321"/>
          </a:solidFill>
        </p:grpSpPr>
        <p:sp>
          <p:nvSpPr>
            <p:cNvPr id="11" name="Shape 18">
              <a:extLst>
                <a:ext uri="{FF2B5EF4-FFF2-40B4-BE49-F238E27FC236}">
                  <a16:creationId xmlns:a16="http://schemas.microsoft.com/office/drawing/2014/main" id="{9A448202-9995-4672-8E9C-5A3950D4F33B}"/>
                </a:ext>
              </a:extLst>
            </p:cNvPr>
            <p:cNvSpPr/>
            <p:nvPr/>
          </p:nvSpPr>
          <p:spPr>
            <a:xfrm>
              <a:off x="5795604" y="118290"/>
              <a:ext cx="77422" cy="77422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" name="Shape 19">
              <a:extLst>
                <a:ext uri="{FF2B5EF4-FFF2-40B4-BE49-F238E27FC236}">
                  <a16:creationId xmlns:a16="http://schemas.microsoft.com/office/drawing/2014/main" id="{4F3BEC18-9C60-45F1-89DC-237495199F9F}"/>
                </a:ext>
              </a:extLst>
            </p:cNvPr>
            <p:cNvSpPr/>
            <p:nvPr/>
          </p:nvSpPr>
          <p:spPr>
            <a:xfrm>
              <a:off x="5952829" y="118290"/>
              <a:ext cx="77422" cy="77422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" name="Shape 20">
              <a:extLst>
                <a:ext uri="{FF2B5EF4-FFF2-40B4-BE49-F238E27FC236}">
                  <a16:creationId xmlns:a16="http://schemas.microsoft.com/office/drawing/2014/main" id="{D46FDE2C-EA4B-4C0B-9BFA-60809218A337}"/>
                </a:ext>
              </a:extLst>
            </p:cNvPr>
            <p:cNvSpPr/>
            <p:nvPr/>
          </p:nvSpPr>
          <p:spPr>
            <a:xfrm>
              <a:off x="6110054" y="118290"/>
              <a:ext cx="77422" cy="77422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B10804E5-2607-44A6-9425-A1F8E885904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35683" y="341233"/>
            <a:ext cx="7320636" cy="411163"/>
          </a:xfrm>
          <a:prstGeom prst="rect">
            <a:avLst/>
          </a:prstGeom>
        </p:spPr>
        <p:txBody>
          <a:bodyPr anchor="b"/>
          <a:lstStyle>
            <a:lvl1pPr marL="0" algn="ctr" defTabSz="914400" rtl="0" eaLnBrk="1" latinLnBrk="0" hangingPunct="1">
              <a:defRPr lang="pt-BR" sz="2800" b="1" kern="1200" spc="200" baseline="0" dirty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</a:lstStyle>
          <a:p>
            <a:r>
              <a:rPr lang="pt-BR" dirty="0"/>
              <a:t>TÍTULO AQUI</a:t>
            </a:r>
          </a:p>
        </p:txBody>
      </p:sp>
      <p:sp>
        <p:nvSpPr>
          <p:cNvPr id="15" name="Espaço Reservado para Texto 5">
            <a:extLst>
              <a:ext uri="{FF2B5EF4-FFF2-40B4-BE49-F238E27FC236}">
                <a16:creationId xmlns:a16="http://schemas.microsoft.com/office/drawing/2014/main" id="{F96342F5-3FB4-490F-9638-45CC41AEBB0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35681" y="705399"/>
            <a:ext cx="7320636" cy="4111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spc="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pt-BR" dirty="0"/>
              <a:t>Colocar o subtítulo aqui</a:t>
            </a:r>
          </a:p>
        </p:txBody>
      </p:sp>
    </p:spTree>
    <p:extLst>
      <p:ext uri="{BB962C8B-B14F-4D97-AF65-F5344CB8AC3E}">
        <p14:creationId xmlns:p14="http://schemas.microsoft.com/office/powerpoint/2010/main" val="1291939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D6DC5D-243C-45AF-BE20-D39F3512A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BEB87CB-E4E0-4795-9C9A-D88751CDB2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13BBCF2-562D-4BE6-8533-3880E4C162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0C70C8A-696C-4305-8BB4-6063C82242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59BB85-9EFB-4635-A6F2-119C5AE9A129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012F701-2674-4AED-BEA4-F87437A1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6B2C9A2-9583-4093-A343-97F443802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C40652-257A-4485-ADBD-3AA60F6B107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6694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48E8C4-8B08-47D7-BB70-AC7745867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9166979A-1714-48DB-A94D-F106C3E404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5036000-C91C-485E-B434-98C9F04194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BA7CC97-0359-43DE-9607-D207DD4F76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59BB85-9EFB-4635-A6F2-119C5AE9A129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6504EE9-97FB-4435-8251-15D6D0E6E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F407471-0A03-4AD7-811A-71E2404A1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C40652-257A-4485-ADBD-3AA60F6B107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3679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AC3472-7557-46C8-A9B4-E82A1659B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3F22C6F-E4D0-465B-9EF8-B7885F965B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C32955E-8B68-48BB-9A9A-0A1AC7EC89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59BB85-9EFB-4635-A6F2-119C5AE9A129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26E25BE-703B-4540-95B4-0F88D8676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D9344FF-F115-4E36-A504-F4EB7E9BC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C40652-257A-4485-ADBD-3AA60F6B107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006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B776B76-6DE4-4C1C-BDF7-DE11AB03FD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9D38CB6-A580-498D-A472-52F125AEAE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E14D16B-7342-451A-8061-801148F6BC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59BB85-9EFB-4635-A6F2-119C5AE9A129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BEEC1E7-3F45-452A-B9F5-24A0FEFED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01AEEA1-3FCA-4178-8919-BA421E259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C40652-257A-4485-ADBD-3AA60F6B107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40746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rma Livre: Forma 2">
            <a:extLst>
              <a:ext uri="{FF2B5EF4-FFF2-40B4-BE49-F238E27FC236}">
                <a16:creationId xmlns:a16="http://schemas.microsoft.com/office/drawing/2014/main" id="{EB830C7B-8E37-4522-8EC4-77124C99834D}"/>
              </a:ext>
            </a:extLst>
          </p:cNvPr>
          <p:cNvSpPr/>
          <p:nvPr userDrawn="1"/>
        </p:nvSpPr>
        <p:spPr>
          <a:xfrm rot="10800000">
            <a:off x="2133600" y="6187440"/>
            <a:ext cx="7924800" cy="670559"/>
          </a:xfrm>
          <a:custGeom>
            <a:avLst/>
            <a:gdLst>
              <a:gd name="connsiteX0" fmla="*/ 0 w 7924800"/>
              <a:gd name="connsiteY0" fmla="*/ 0 h 670559"/>
              <a:gd name="connsiteX1" fmla="*/ 7924800 w 7924800"/>
              <a:gd name="connsiteY1" fmla="*/ 0 h 670559"/>
              <a:gd name="connsiteX2" fmla="*/ 7924800 w 7924800"/>
              <a:gd name="connsiteY2" fmla="*/ 116408 h 670559"/>
              <a:gd name="connsiteX3" fmla="*/ 7370649 w 7924800"/>
              <a:gd name="connsiteY3" fmla="*/ 670559 h 670559"/>
              <a:gd name="connsiteX4" fmla="*/ 554151 w 7924800"/>
              <a:gd name="connsiteY4" fmla="*/ 670559 h 670559"/>
              <a:gd name="connsiteX5" fmla="*/ 0 w 7924800"/>
              <a:gd name="connsiteY5" fmla="*/ 116408 h 670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24800" h="670559">
                <a:moveTo>
                  <a:pt x="0" y="0"/>
                </a:moveTo>
                <a:lnTo>
                  <a:pt x="7924800" y="0"/>
                </a:lnTo>
                <a:lnTo>
                  <a:pt x="7924800" y="116408"/>
                </a:lnTo>
                <a:cubicBezTo>
                  <a:pt x="7924800" y="422457"/>
                  <a:pt x="7676698" y="670559"/>
                  <a:pt x="7370649" y="670559"/>
                </a:cubicBezTo>
                <a:lnTo>
                  <a:pt x="554151" y="670559"/>
                </a:lnTo>
                <a:cubicBezTo>
                  <a:pt x="248102" y="670559"/>
                  <a:pt x="0" y="422457"/>
                  <a:pt x="0" y="116408"/>
                </a:cubicBezTo>
                <a:close/>
              </a:path>
            </a:pathLst>
          </a:custGeom>
          <a:solidFill>
            <a:srgbClr val="E23236"/>
          </a:solidFill>
          <a:ln>
            <a:noFill/>
          </a:ln>
          <a:effectLst>
            <a:outerShdw blurRad="25400" dist="254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70F697C9-209A-43BA-9D10-BC4E191C3BA0}"/>
              </a:ext>
            </a:extLst>
          </p:cNvPr>
          <p:cNvGrpSpPr/>
          <p:nvPr userDrawn="1"/>
        </p:nvGrpSpPr>
        <p:grpSpPr>
          <a:xfrm>
            <a:off x="5900064" y="6474794"/>
            <a:ext cx="391872" cy="77422"/>
            <a:chOff x="5795604" y="118290"/>
            <a:chExt cx="391872" cy="77422"/>
          </a:xfrm>
          <a:solidFill>
            <a:srgbClr val="B90321"/>
          </a:solidFill>
        </p:grpSpPr>
        <p:sp>
          <p:nvSpPr>
            <p:cNvPr id="5" name="Shape 18">
              <a:extLst>
                <a:ext uri="{FF2B5EF4-FFF2-40B4-BE49-F238E27FC236}">
                  <a16:creationId xmlns:a16="http://schemas.microsoft.com/office/drawing/2014/main" id="{CC2A0787-D69E-482A-9952-2DCE6F2039AA}"/>
                </a:ext>
              </a:extLst>
            </p:cNvPr>
            <p:cNvSpPr/>
            <p:nvPr/>
          </p:nvSpPr>
          <p:spPr>
            <a:xfrm>
              <a:off x="5795604" y="118290"/>
              <a:ext cx="77422" cy="77422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" name="Shape 19">
              <a:extLst>
                <a:ext uri="{FF2B5EF4-FFF2-40B4-BE49-F238E27FC236}">
                  <a16:creationId xmlns:a16="http://schemas.microsoft.com/office/drawing/2014/main" id="{A7B4D387-A84F-460C-B015-AFC5B6656E78}"/>
                </a:ext>
              </a:extLst>
            </p:cNvPr>
            <p:cNvSpPr/>
            <p:nvPr/>
          </p:nvSpPr>
          <p:spPr>
            <a:xfrm>
              <a:off x="5952829" y="118290"/>
              <a:ext cx="77422" cy="77422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" name="Shape 20">
              <a:extLst>
                <a:ext uri="{FF2B5EF4-FFF2-40B4-BE49-F238E27FC236}">
                  <a16:creationId xmlns:a16="http://schemas.microsoft.com/office/drawing/2014/main" id="{0DC9D6F5-5703-4487-9B28-B60C581845E9}"/>
                </a:ext>
              </a:extLst>
            </p:cNvPr>
            <p:cNvSpPr/>
            <p:nvPr/>
          </p:nvSpPr>
          <p:spPr>
            <a:xfrm>
              <a:off x="6110054" y="118290"/>
              <a:ext cx="77422" cy="77422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8" name="Título 1">
            <a:extLst>
              <a:ext uri="{FF2B5EF4-FFF2-40B4-BE49-F238E27FC236}">
                <a16:creationId xmlns:a16="http://schemas.microsoft.com/office/drawing/2014/main" id="{6E078637-47D1-4E47-BDFF-E5F47C8176F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286000" y="529425"/>
            <a:ext cx="7620000" cy="411163"/>
          </a:xfrm>
          <a:prstGeom prst="rect">
            <a:avLst/>
          </a:prstGeom>
        </p:spPr>
        <p:txBody>
          <a:bodyPr anchor="b"/>
          <a:lstStyle>
            <a:lvl1pPr marL="0" algn="ctr" defTabSz="914400" rtl="0" eaLnBrk="1" latinLnBrk="0" hangingPunct="1">
              <a:defRPr lang="pt-BR" sz="3200" kern="1200" spc="200" baseline="0" dirty="0">
                <a:solidFill>
                  <a:srgbClr val="E23236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</a:lstStyle>
          <a:p>
            <a:r>
              <a:rPr lang="pt-BR" dirty="0"/>
              <a:t>TÍTULO</a:t>
            </a:r>
          </a:p>
        </p:txBody>
      </p:sp>
      <p:sp>
        <p:nvSpPr>
          <p:cNvPr id="10" name="Espaço Reservado para Texto 5">
            <a:extLst>
              <a:ext uri="{FF2B5EF4-FFF2-40B4-BE49-F238E27FC236}">
                <a16:creationId xmlns:a16="http://schemas.microsoft.com/office/drawing/2014/main" id="{5B736190-DDAD-467E-B4A5-1A89B956676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86000" y="972824"/>
            <a:ext cx="7620000" cy="4111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spc="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t-BR" dirty="0"/>
              <a:t>COM DESTAQUE ESPECIAL</a:t>
            </a:r>
          </a:p>
        </p:txBody>
      </p:sp>
    </p:spTree>
    <p:extLst>
      <p:ext uri="{BB962C8B-B14F-4D97-AF65-F5344CB8AC3E}">
        <p14:creationId xmlns:p14="http://schemas.microsoft.com/office/powerpoint/2010/main" val="1250199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: Cantos Superiores Arredondados 3">
            <a:extLst>
              <a:ext uri="{FF2B5EF4-FFF2-40B4-BE49-F238E27FC236}">
                <a16:creationId xmlns:a16="http://schemas.microsoft.com/office/drawing/2014/main" id="{0E6843EE-5518-4FC5-8CF1-0BD53244452D}"/>
              </a:ext>
            </a:extLst>
          </p:cNvPr>
          <p:cNvSpPr/>
          <p:nvPr userDrawn="1"/>
        </p:nvSpPr>
        <p:spPr>
          <a:xfrm flipV="1">
            <a:off x="748059" y="0"/>
            <a:ext cx="9410006" cy="116378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23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82E42AEC-9CA0-41E8-850D-DFE13CB10AC2}"/>
              </a:ext>
            </a:extLst>
          </p:cNvPr>
          <p:cNvGrpSpPr/>
          <p:nvPr userDrawn="1"/>
        </p:nvGrpSpPr>
        <p:grpSpPr>
          <a:xfrm>
            <a:off x="5257126" y="118290"/>
            <a:ext cx="391872" cy="77422"/>
            <a:chOff x="5795604" y="118290"/>
            <a:chExt cx="391872" cy="77422"/>
          </a:xfrm>
          <a:solidFill>
            <a:srgbClr val="B90321"/>
          </a:solidFill>
        </p:grpSpPr>
        <p:sp>
          <p:nvSpPr>
            <p:cNvPr id="11" name="Shape 18">
              <a:extLst>
                <a:ext uri="{FF2B5EF4-FFF2-40B4-BE49-F238E27FC236}">
                  <a16:creationId xmlns:a16="http://schemas.microsoft.com/office/drawing/2014/main" id="{9A448202-9995-4672-8E9C-5A3950D4F33B}"/>
                </a:ext>
              </a:extLst>
            </p:cNvPr>
            <p:cNvSpPr/>
            <p:nvPr/>
          </p:nvSpPr>
          <p:spPr>
            <a:xfrm>
              <a:off x="5795604" y="118290"/>
              <a:ext cx="77422" cy="77422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" name="Shape 19">
              <a:extLst>
                <a:ext uri="{FF2B5EF4-FFF2-40B4-BE49-F238E27FC236}">
                  <a16:creationId xmlns:a16="http://schemas.microsoft.com/office/drawing/2014/main" id="{4F3BEC18-9C60-45F1-89DC-237495199F9F}"/>
                </a:ext>
              </a:extLst>
            </p:cNvPr>
            <p:cNvSpPr/>
            <p:nvPr/>
          </p:nvSpPr>
          <p:spPr>
            <a:xfrm>
              <a:off x="5952829" y="118290"/>
              <a:ext cx="77422" cy="77422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" name="Shape 20">
              <a:extLst>
                <a:ext uri="{FF2B5EF4-FFF2-40B4-BE49-F238E27FC236}">
                  <a16:creationId xmlns:a16="http://schemas.microsoft.com/office/drawing/2014/main" id="{D46FDE2C-EA4B-4C0B-9BFA-60809218A337}"/>
                </a:ext>
              </a:extLst>
            </p:cNvPr>
            <p:cNvSpPr/>
            <p:nvPr/>
          </p:nvSpPr>
          <p:spPr>
            <a:xfrm>
              <a:off x="6110054" y="118290"/>
              <a:ext cx="77422" cy="77422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6" name="Título 1">
            <a:extLst>
              <a:ext uri="{FF2B5EF4-FFF2-40B4-BE49-F238E27FC236}">
                <a16:creationId xmlns:a16="http://schemas.microsoft.com/office/drawing/2014/main" id="{4946B340-CF36-4974-85ED-3AC8996203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48059" y="341233"/>
            <a:ext cx="9410006" cy="411163"/>
          </a:xfrm>
          <a:prstGeom prst="rect">
            <a:avLst/>
          </a:prstGeom>
        </p:spPr>
        <p:txBody>
          <a:bodyPr anchor="b"/>
          <a:lstStyle>
            <a:lvl1pPr marL="0" algn="ctr" defTabSz="914400" rtl="0" eaLnBrk="1" latinLnBrk="0" hangingPunct="1">
              <a:defRPr lang="pt-BR" sz="2800" b="1" kern="1200" spc="200" baseline="0" dirty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</a:lstStyle>
          <a:p>
            <a:r>
              <a:rPr lang="pt-BR" dirty="0"/>
              <a:t>TÍTULO AQUI</a:t>
            </a:r>
          </a:p>
        </p:txBody>
      </p:sp>
      <p:sp>
        <p:nvSpPr>
          <p:cNvPr id="15" name="Espaço Reservado para Texto 5">
            <a:extLst>
              <a:ext uri="{FF2B5EF4-FFF2-40B4-BE49-F238E27FC236}">
                <a16:creationId xmlns:a16="http://schemas.microsoft.com/office/drawing/2014/main" id="{7936E0F8-E954-43C7-B637-F9C319A0B6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7713" y="705399"/>
            <a:ext cx="9410700" cy="4111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spc="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pt-BR" dirty="0"/>
              <a:t>Colocar o subtítulo aqui</a:t>
            </a:r>
          </a:p>
        </p:txBody>
      </p:sp>
    </p:spTree>
    <p:extLst>
      <p:ext uri="{BB962C8B-B14F-4D97-AF65-F5344CB8AC3E}">
        <p14:creationId xmlns:p14="http://schemas.microsoft.com/office/powerpoint/2010/main" val="4283392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rma Livre: Forma 8">
            <a:extLst>
              <a:ext uri="{FF2B5EF4-FFF2-40B4-BE49-F238E27FC236}">
                <a16:creationId xmlns:a16="http://schemas.microsoft.com/office/drawing/2014/main" id="{B067EBC8-0D81-478B-863A-F6E6F2618745}"/>
              </a:ext>
            </a:extLst>
          </p:cNvPr>
          <p:cNvSpPr/>
          <p:nvPr userDrawn="1"/>
        </p:nvSpPr>
        <p:spPr>
          <a:xfrm>
            <a:off x="2133600" y="-3572"/>
            <a:ext cx="7924800" cy="670559"/>
          </a:xfrm>
          <a:custGeom>
            <a:avLst/>
            <a:gdLst>
              <a:gd name="connsiteX0" fmla="*/ 0 w 7924800"/>
              <a:gd name="connsiteY0" fmla="*/ 0 h 670559"/>
              <a:gd name="connsiteX1" fmla="*/ 7924800 w 7924800"/>
              <a:gd name="connsiteY1" fmla="*/ 0 h 670559"/>
              <a:gd name="connsiteX2" fmla="*/ 7924800 w 7924800"/>
              <a:gd name="connsiteY2" fmla="*/ 116408 h 670559"/>
              <a:gd name="connsiteX3" fmla="*/ 7370649 w 7924800"/>
              <a:gd name="connsiteY3" fmla="*/ 670559 h 670559"/>
              <a:gd name="connsiteX4" fmla="*/ 554151 w 7924800"/>
              <a:gd name="connsiteY4" fmla="*/ 670559 h 670559"/>
              <a:gd name="connsiteX5" fmla="*/ 0 w 7924800"/>
              <a:gd name="connsiteY5" fmla="*/ 116408 h 670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24800" h="670559">
                <a:moveTo>
                  <a:pt x="0" y="0"/>
                </a:moveTo>
                <a:lnTo>
                  <a:pt x="7924800" y="0"/>
                </a:lnTo>
                <a:lnTo>
                  <a:pt x="7924800" y="116408"/>
                </a:lnTo>
                <a:cubicBezTo>
                  <a:pt x="7924800" y="422457"/>
                  <a:pt x="7676698" y="670559"/>
                  <a:pt x="7370649" y="670559"/>
                </a:cubicBezTo>
                <a:lnTo>
                  <a:pt x="554151" y="670559"/>
                </a:lnTo>
                <a:cubicBezTo>
                  <a:pt x="248102" y="670559"/>
                  <a:pt x="0" y="422457"/>
                  <a:pt x="0" y="116408"/>
                </a:cubicBezTo>
                <a:close/>
              </a:path>
            </a:pathLst>
          </a:custGeom>
          <a:solidFill>
            <a:srgbClr val="E23236"/>
          </a:solidFill>
          <a:ln>
            <a:noFill/>
          </a:ln>
          <a:effectLst>
            <a:outerShdw blurRad="25400" dist="254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DACEC83A-5512-4546-A341-2133D090F7C7}"/>
              </a:ext>
            </a:extLst>
          </p:cNvPr>
          <p:cNvGrpSpPr/>
          <p:nvPr userDrawn="1"/>
        </p:nvGrpSpPr>
        <p:grpSpPr>
          <a:xfrm>
            <a:off x="5900064" y="114716"/>
            <a:ext cx="391872" cy="77422"/>
            <a:chOff x="5795604" y="118290"/>
            <a:chExt cx="391872" cy="77422"/>
          </a:xfrm>
          <a:solidFill>
            <a:srgbClr val="B90321"/>
          </a:solidFill>
        </p:grpSpPr>
        <p:sp>
          <p:nvSpPr>
            <p:cNvPr id="18" name="Shape 18">
              <a:extLst>
                <a:ext uri="{FF2B5EF4-FFF2-40B4-BE49-F238E27FC236}">
                  <a16:creationId xmlns:a16="http://schemas.microsoft.com/office/drawing/2014/main" id="{5ECE83BD-FAC9-43BB-938E-41067636FF4A}"/>
                </a:ext>
              </a:extLst>
            </p:cNvPr>
            <p:cNvSpPr/>
            <p:nvPr/>
          </p:nvSpPr>
          <p:spPr>
            <a:xfrm>
              <a:off x="5795604" y="118290"/>
              <a:ext cx="77422" cy="77422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9" name="Shape 19">
              <a:extLst>
                <a:ext uri="{FF2B5EF4-FFF2-40B4-BE49-F238E27FC236}">
                  <a16:creationId xmlns:a16="http://schemas.microsoft.com/office/drawing/2014/main" id="{3A88D165-5F3E-497D-AC5F-5AD40B9B089A}"/>
                </a:ext>
              </a:extLst>
            </p:cNvPr>
            <p:cNvSpPr/>
            <p:nvPr/>
          </p:nvSpPr>
          <p:spPr>
            <a:xfrm>
              <a:off x="5952829" y="118290"/>
              <a:ext cx="77422" cy="77422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0" name="Shape 20">
              <a:extLst>
                <a:ext uri="{FF2B5EF4-FFF2-40B4-BE49-F238E27FC236}">
                  <a16:creationId xmlns:a16="http://schemas.microsoft.com/office/drawing/2014/main" id="{71BDA3EB-82C2-46B2-A320-9CCACB2F3CC1}"/>
                </a:ext>
              </a:extLst>
            </p:cNvPr>
            <p:cNvSpPr/>
            <p:nvPr/>
          </p:nvSpPr>
          <p:spPr>
            <a:xfrm>
              <a:off x="6110054" y="118290"/>
              <a:ext cx="77422" cy="77422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1" name="Título 1">
            <a:extLst>
              <a:ext uri="{FF2B5EF4-FFF2-40B4-BE49-F238E27FC236}">
                <a16:creationId xmlns:a16="http://schemas.microsoft.com/office/drawing/2014/main" id="{2062D2E3-8553-4996-ADEE-52E4D6DF25A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04740" y="172453"/>
            <a:ext cx="6982520" cy="411163"/>
          </a:xfrm>
          <a:prstGeom prst="rect">
            <a:avLst/>
          </a:prstGeom>
        </p:spPr>
        <p:txBody>
          <a:bodyPr anchor="b"/>
          <a:lstStyle>
            <a:lvl1pPr marL="0" algn="ctr" defTabSz="914400" rtl="0" eaLnBrk="1" latinLnBrk="0" hangingPunct="1">
              <a:defRPr lang="pt-BR" sz="1800" b="1" kern="1200" spc="200" baseline="0" dirty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</a:lstStyle>
          <a:p>
            <a:r>
              <a:rPr lang="pt-BR" dirty="0"/>
              <a:t>TÍTULO COM DESTAQUE ESPECIAL</a:t>
            </a:r>
          </a:p>
        </p:txBody>
      </p:sp>
    </p:spTree>
    <p:extLst>
      <p:ext uri="{BB962C8B-B14F-4D97-AF65-F5344CB8AC3E}">
        <p14:creationId xmlns:p14="http://schemas.microsoft.com/office/powerpoint/2010/main" val="3083888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4CEA04-7836-424D-B5E2-E51B2E13F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C45CC16-A43A-4E3B-ABF7-B462FE00D2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FB7BD67-05BE-46B2-B784-003F921CAE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59BB85-9EFB-4635-A6F2-119C5AE9A129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265C2EA-203E-4422-8867-D9FA4772C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6714B6F-B8AB-47DC-A3AF-118D267F6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C40652-257A-4485-ADBD-3AA60F6B107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0132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A6AAB2-1631-4D22-9659-7EDF65085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1C1ECA0-DA53-4DCB-8CF6-EBEAA40E76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415D622-5FFD-4CA2-80AB-D59D93504F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59BB85-9EFB-4635-A6F2-119C5AE9A129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5AF28E7-EE41-4EFE-8C95-729FFFB1B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69AF397-56DB-4067-A493-01067C612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C40652-257A-4485-ADBD-3AA60F6B107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3403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090595-9B23-4576-98C9-6F49D7C85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76E84B0-C1D1-4CD0-A417-50395B93DE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51FE20D-BD78-4D0D-BBB5-6A02DDBF88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64EEC95-485F-4404-8EF6-DB02044BEC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59BB85-9EFB-4635-A6F2-119C5AE9A129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DB3CD2C-A352-487A-BD25-65C72B4B5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049CDEF-35BA-4A48-80AE-149175D31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C40652-257A-4485-ADBD-3AA60F6B107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0705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C4D88D-577C-4A49-A6C4-13A91E557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3D75882-9764-4368-A245-2112A40F02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2D45A38C-EA96-4128-89DA-D4B544318B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BB8D3857-47D9-4993-89B2-1409BF224A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CAA847EB-A975-47B8-ADDB-61D613E439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5C10BD00-C42B-4B44-AC40-5FFB850474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59BB85-9EFB-4635-A6F2-119C5AE9A129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16147B7-5F1D-4E0F-9A3F-79CBA2850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A9ACEB3F-235A-4B21-A240-BC5156F0B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C40652-257A-4485-ADBD-3AA60F6B107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6404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AF30BD-D763-4AFC-82F0-F15C6DB8C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89867DE-3488-4C0D-BD79-E5453BF659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59BB85-9EFB-4635-A6F2-119C5AE9A129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A9960644-D14A-46DF-9D71-6A0A5CF0C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C243288-EFF9-45CB-84F6-CEA76F1B2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C40652-257A-4485-ADBD-3AA60F6B107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16188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5209F80-C54B-4F6C-BFBB-3FAE3B49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59BB85-9EFB-4635-A6F2-119C5AE9A129}" type="datetimeFigureOut">
              <a:rPr lang="pt-BR" smtClean="0"/>
              <a:t>21/03/2024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9492A75F-2ABE-4FF4-A7D0-F4A63143A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585C56E-7573-48FE-9543-45B8F6D9A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C40652-257A-4485-ADBD-3AA60F6B107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5945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F1687952-A978-459B-8357-114031BAAD08}"/>
              </a:ext>
            </a:extLst>
          </p:cNvPr>
          <p:cNvGrpSpPr/>
          <p:nvPr userDrawn="1"/>
        </p:nvGrpSpPr>
        <p:grpSpPr>
          <a:xfrm>
            <a:off x="0" y="0"/>
            <a:ext cx="7114971" cy="6858001"/>
            <a:chOff x="1" y="2236981"/>
            <a:chExt cx="4794169" cy="4621019"/>
          </a:xfrm>
          <a:solidFill>
            <a:schemeClr val="bg1">
              <a:lumMod val="95000"/>
              <a:alpha val="50000"/>
            </a:schemeClr>
          </a:solidFill>
        </p:grpSpPr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D4C8D2C9-DAA6-4E0B-B2AF-7B21CE47A8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3384" y="2612819"/>
              <a:ext cx="2478228" cy="2488308"/>
            </a:xfrm>
            <a:custGeom>
              <a:avLst/>
              <a:gdLst>
                <a:gd name="T0" fmla="*/ 373 w 1729"/>
                <a:gd name="T1" fmla="*/ 1731 h 1731"/>
                <a:gd name="T2" fmla="*/ 283 w 1729"/>
                <a:gd name="T3" fmla="*/ 1636 h 1731"/>
                <a:gd name="T4" fmla="*/ 28 w 1729"/>
                <a:gd name="T5" fmla="*/ 1386 h 1731"/>
                <a:gd name="T6" fmla="*/ 27 w 1729"/>
                <a:gd name="T7" fmla="*/ 1320 h 1731"/>
                <a:gd name="T8" fmla="*/ 593 w 1729"/>
                <a:gd name="T9" fmla="*/ 758 h 1731"/>
                <a:gd name="T10" fmla="*/ 1128 w 1729"/>
                <a:gd name="T11" fmla="*/ 223 h 1731"/>
                <a:gd name="T12" fmla="*/ 1359 w 1729"/>
                <a:gd name="T13" fmla="*/ 0 h 1731"/>
                <a:gd name="T14" fmla="*/ 1729 w 1729"/>
                <a:gd name="T15" fmla="*/ 377 h 1731"/>
                <a:gd name="T16" fmla="*/ 373 w 1729"/>
                <a:gd name="T17" fmla="*/ 1731 h 1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29" h="1731">
                  <a:moveTo>
                    <a:pt x="373" y="1731"/>
                  </a:moveTo>
                  <a:cubicBezTo>
                    <a:pt x="344" y="1700"/>
                    <a:pt x="314" y="1667"/>
                    <a:pt x="283" y="1636"/>
                  </a:cubicBezTo>
                  <a:cubicBezTo>
                    <a:pt x="199" y="1552"/>
                    <a:pt x="114" y="1468"/>
                    <a:pt x="28" y="1386"/>
                  </a:cubicBezTo>
                  <a:cubicBezTo>
                    <a:pt x="2" y="1361"/>
                    <a:pt x="0" y="1346"/>
                    <a:pt x="27" y="1320"/>
                  </a:cubicBezTo>
                  <a:cubicBezTo>
                    <a:pt x="217" y="1133"/>
                    <a:pt x="405" y="945"/>
                    <a:pt x="593" y="758"/>
                  </a:cubicBezTo>
                  <a:cubicBezTo>
                    <a:pt x="771" y="580"/>
                    <a:pt x="949" y="401"/>
                    <a:pt x="1128" y="223"/>
                  </a:cubicBezTo>
                  <a:cubicBezTo>
                    <a:pt x="1204" y="147"/>
                    <a:pt x="1283" y="73"/>
                    <a:pt x="1359" y="0"/>
                  </a:cubicBezTo>
                  <a:cubicBezTo>
                    <a:pt x="1480" y="123"/>
                    <a:pt x="1605" y="250"/>
                    <a:pt x="1729" y="377"/>
                  </a:cubicBezTo>
                  <a:cubicBezTo>
                    <a:pt x="1282" y="824"/>
                    <a:pt x="830" y="1275"/>
                    <a:pt x="373" y="17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pt-BR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1028030C-FC98-4B76-9BAD-EBD935800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512" y="2236981"/>
              <a:ext cx="757436" cy="2083670"/>
            </a:xfrm>
            <a:custGeom>
              <a:avLst/>
              <a:gdLst>
                <a:gd name="T0" fmla="*/ 528 w 528"/>
                <a:gd name="T1" fmla="*/ 1450 h 1450"/>
                <a:gd name="T2" fmla="*/ 0 w 528"/>
                <a:gd name="T3" fmla="*/ 1450 h 1450"/>
                <a:gd name="T4" fmla="*/ 0 w 528"/>
                <a:gd name="T5" fmla="*/ 0 h 1450"/>
                <a:gd name="T6" fmla="*/ 528 w 528"/>
                <a:gd name="T7" fmla="*/ 0 h 1450"/>
                <a:gd name="T8" fmla="*/ 528 w 528"/>
                <a:gd name="T9" fmla="*/ 1450 h 1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1450">
                  <a:moveTo>
                    <a:pt x="528" y="1450"/>
                  </a:moveTo>
                  <a:cubicBezTo>
                    <a:pt x="349" y="1450"/>
                    <a:pt x="176" y="1450"/>
                    <a:pt x="0" y="1450"/>
                  </a:cubicBezTo>
                  <a:cubicBezTo>
                    <a:pt x="0" y="967"/>
                    <a:pt x="0" y="485"/>
                    <a:pt x="0" y="0"/>
                  </a:cubicBezTo>
                  <a:cubicBezTo>
                    <a:pt x="175" y="0"/>
                    <a:pt x="350" y="0"/>
                    <a:pt x="528" y="0"/>
                  </a:cubicBezTo>
                  <a:cubicBezTo>
                    <a:pt x="528" y="482"/>
                    <a:pt x="528" y="964"/>
                    <a:pt x="528" y="14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32E710BF-A09E-42A6-BB3D-9A9F69369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7700" y="5845603"/>
              <a:ext cx="2076470" cy="768956"/>
            </a:xfrm>
            <a:custGeom>
              <a:avLst/>
              <a:gdLst>
                <a:gd name="T0" fmla="*/ 4 w 1449"/>
                <a:gd name="T1" fmla="*/ 535 h 535"/>
                <a:gd name="T2" fmla="*/ 1 w 1449"/>
                <a:gd name="T3" fmla="*/ 496 h 535"/>
                <a:gd name="T4" fmla="*/ 0 w 1449"/>
                <a:gd name="T5" fmla="*/ 43 h 535"/>
                <a:gd name="T6" fmla="*/ 42 w 1449"/>
                <a:gd name="T7" fmla="*/ 0 h 535"/>
                <a:gd name="T8" fmla="*/ 1411 w 1449"/>
                <a:gd name="T9" fmla="*/ 1 h 535"/>
                <a:gd name="T10" fmla="*/ 1449 w 1449"/>
                <a:gd name="T11" fmla="*/ 4 h 535"/>
                <a:gd name="T12" fmla="*/ 1449 w 1449"/>
                <a:gd name="T13" fmla="*/ 535 h 535"/>
                <a:gd name="T14" fmla="*/ 4 w 1449"/>
                <a:gd name="T15" fmla="*/ 535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49" h="535">
                  <a:moveTo>
                    <a:pt x="4" y="535"/>
                  </a:moveTo>
                  <a:cubicBezTo>
                    <a:pt x="3" y="521"/>
                    <a:pt x="1" y="509"/>
                    <a:pt x="1" y="496"/>
                  </a:cubicBezTo>
                  <a:cubicBezTo>
                    <a:pt x="1" y="345"/>
                    <a:pt x="1" y="194"/>
                    <a:pt x="0" y="43"/>
                  </a:cubicBezTo>
                  <a:cubicBezTo>
                    <a:pt x="0" y="11"/>
                    <a:pt x="9" y="0"/>
                    <a:pt x="42" y="0"/>
                  </a:cubicBezTo>
                  <a:cubicBezTo>
                    <a:pt x="498" y="1"/>
                    <a:pt x="954" y="1"/>
                    <a:pt x="1411" y="1"/>
                  </a:cubicBezTo>
                  <a:cubicBezTo>
                    <a:pt x="1423" y="1"/>
                    <a:pt x="1435" y="3"/>
                    <a:pt x="1449" y="4"/>
                  </a:cubicBezTo>
                  <a:cubicBezTo>
                    <a:pt x="1449" y="182"/>
                    <a:pt x="1449" y="357"/>
                    <a:pt x="1449" y="535"/>
                  </a:cubicBezTo>
                  <a:cubicBezTo>
                    <a:pt x="967" y="535"/>
                    <a:pt x="486" y="535"/>
                    <a:pt x="4" y="5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pt-BR"/>
            </a:p>
          </p:txBody>
        </p:sp>
        <p:sp>
          <p:nvSpPr>
            <p:cNvPr id="20" name="Forma Livre: Forma 19">
              <a:extLst>
                <a:ext uri="{FF2B5EF4-FFF2-40B4-BE49-F238E27FC236}">
                  <a16:creationId xmlns:a16="http://schemas.microsoft.com/office/drawing/2014/main" id="{DD5A6F06-7869-4C92-A856-5886B5818090}"/>
                </a:ext>
              </a:extLst>
            </p:cNvPr>
            <p:cNvSpPr/>
            <p:nvPr userDrawn="1"/>
          </p:nvSpPr>
          <p:spPr>
            <a:xfrm>
              <a:off x="1" y="4953408"/>
              <a:ext cx="2157159" cy="1904592"/>
            </a:xfrm>
            <a:custGeom>
              <a:avLst/>
              <a:gdLst>
                <a:gd name="connsiteX0" fmla="*/ 483887 w 2157159"/>
                <a:gd name="connsiteY0" fmla="*/ 0 h 1904592"/>
                <a:gd name="connsiteX1" fmla="*/ 2157159 w 2157159"/>
                <a:gd name="connsiteY1" fmla="*/ 1673272 h 1904592"/>
                <a:gd name="connsiteX2" fmla="*/ 2148520 w 2157159"/>
                <a:gd name="connsiteY2" fmla="*/ 1844355 h 1904592"/>
                <a:gd name="connsiteX3" fmla="*/ 2139327 w 2157159"/>
                <a:gd name="connsiteY3" fmla="*/ 1904592 h 1904592"/>
                <a:gd name="connsiteX4" fmla="*/ 1284060 w 2157159"/>
                <a:gd name="connsiteY4" fmla="*/ 1904592 h 1904592"/>
                <a:gd name="connsiteX5" fmla="*/ 1303526 w 2157159"/>
                <a:gd name="connsiteY5" fmla="*/ 1841884 h 1904592"/>
                <a:gd name="connsiteX6" fmla="*/ 1320523 w 2157159"/>
                <a:gd name="connsiteY6" fmla="*/ 1673272 h 1904592"/>
                <a:gd name="connsiteX7" fmla="*/ 483887 w 2157159"/>
                <a:gd name="connsiteY7" fmla="*/ 836636 h 1904592"/>
                <a:gd name="connsiteX8" fmla="*/ 16116 w 2157159"/>
                <a:gd name="connsiteY8" fmla="*/ 979521 h 1904592"/>
                <a:gd name="connsiteX9" fmla="*/ 0 w 2157159"/>
                <a:gd name="connsiteY9" fmla="*/ 992818 h 1904592"/>
                <a:gd name="connsiteX10" fmla="*/ 0 w 2157159"/>
                <a:gd name="connsiteY10" fmla="*/ 71706 h 1904592"/>
                <a:gd name="connsiteX11" fmla="*/ 146664 w 2157159"/>
                <a:gd name="connsiteY11" fmla="*/ 33995 h 1904592"/>
                <a:gd name="connsiteX12" fmla="*/ 483887 w 2157159"/>
                <a:gd name="connsiteY12" fmla="*/ 0 h 1904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57159" h="1904592">
                  <a:moveTo>
                    <a:pt x="483887" y="0"/>
                  </a:moveTo>
                  <a:cubicBezTo>
                    <a:pt x="1408010" y="0"/>
                    <a:pt x="2157159" y="749149"/>
                    <a:pt x="2157159" y="1673272"/>
                  </a:cubicBezTo>
                  <a:cubicBezTo>
                    <a:pt x="2157159" y="1731030"/>
                    <a:pt x="2154233" y="1788104"/>
                    <a:pt x="2148520" y="1844355"/>
                  </a:cubicBezTo>
                  <a:lnTo>
                    <a:pt x="2139327" y="1904592"/>
                  </a:lnTo>
                  <a:lnTo>
                    <a:pt x="1284060" y="1904592"/>
                  </a:lnTo>
                  <a:lnTo>
                    <a:pt x="1303526" y="1841884"/>
                  </a:lnTo>
                  <a:cubicBezTo>
                    <a:pt x="1314670" y="1787421"/>
                    <a:pt x="1320523" y="1731030"/>
                    <a:pt x="1320523" y="1673272"/>
                  </a:cubicBezTo>
                  <a:cubicBezTo>
                    <a:pt x="1320523" y="1211211"/>
                    <a:pt x="945948" y="836636"/>
                    <a:pt x="483887" y="836636"/>
                  </a:cubicBezTo>
                  <a:cubicBezTo>
                    <a:pt x="310614" y="836636"/>
                    <a:pt x="149644" y="889311"/>
                    <a:pt x="16116" y="979521"/>
                  </a:cubicBezTo>
                  <a:lnTo>
                    <a:pt x="0" y="992818"/>
                  </a:lnTo>
                  <a:lnTo>
                    <a:pt x="0" y="71706"/>
                  </a:lnTo>
                  <a:lnTo>
                    <a:pt x="146664" y="33995"/>
                  </a:lnTo>
                  <a:cubicBezTo>
                    <a:pt x="255590" y="11706"/>
                    <a:pt x="368372" y="0"/>
                    <a:pt x="4838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pt-BR">
                <a:solidFill>
                  <a:schemeClr val="tx1"/>
                </a:solidFill>
              </a:endParaRPr>
            </a:p>
          </p:txBody>
        </p:sp>
      </p:grpSp>
      <p:pic>
        <p:nvPicPr>
          <p:cNvPr id="9" name="Imagem 8">
            <a:extLst>
              <a:ext uri="{FF2B5EF4-FFF2-40B4-BE49-F238E27FC236}">
                <a16:creationId xmlns:a16="http://schemas.microsoft.com/office/drawing/2014/main" id="{E1DEB91C-DA85-434B-BC23-DD8D8A97B2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150"/>
          <a:stretch/>
        </p:blipFill>
        <p:spPr>
          <a:xfrm>
            <a:off x="11047563" y="223487"/>
            <a:ext cx="925866" cy="674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541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65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3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emf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Uma imagem contendo interior, chão, pessoa&#10;&#10;Descrição gerada automaticamente">
            <a:extLst>
              <a:ext uri="{FF2B5EF4-FFF2-40B4-BE49-F238E27FC236}">
                <a16:creationId xmlns:a16="http://schemas.microsoft.com/office/drawing/2014/main" id="{442DE31B-1EEA-46C0-8285-1572EEBC4E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80942AF2-532B-4621-A1DA-614217187446}"/>
              </a:ext>
            </a:extLst>
          </p:cNvPr>
          <p:cNvCxnSpPr/>
          <p:nvPr/>
        </p:nvCxnSpPr>
        <p:spPr>
          <a:xfrm>
            <a:off x="474922" y="3589595"/>
            <a:ext cx="781878" cy="0"/>
          </a:xfrm>
          <a:prstGeom prst="line">
            <a:avLst/>
          </a:prstGeom>
          <a:ln w="381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ÍTULO 01">
            <a:extLst>
              <a:ext uri="{FF2B5EF4-FFF2-40B4-BE49-F238E27FC236}">
                <a16:creationId xmlns:a16="http://schemas.microsoft.com/office/drawing/2014/main" id="{4CF5A59F-5B8D-41A7-A971-94B34BE1239D}"/>
              </a:ext>
            </a:extLst>
          </p:cNvPr>
          <p:cNvSpPr txBox="1"/>
          <p:nvPr/>
        </p:nvSpPr>
        <p:spPr>
          <a:xfrm>
            <a:off x="347410" y="156789"/>
            <a:ext cx="6197768" cy="1349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900"/>
              </a:lnSpc>
            </a:pPr>
            <a:r>
              <a:rPr lang="pt-BR" sz="4500" b="1" dirty="0">
                <a:solidFill>
                  <a:schemeClr val="bg1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Conselho de Usuários Grupo Claro</a:t>
            </a:r>
          </a:p>
        </p:txBody>
      </p:sp>
      <p:sp>
        <p:nvSpPr>
          <p:cNvPr id="8" name="PESSOA">
            <a:extLst>
              <a:ext uri="{FF2B5EF4-FFF2-40B4-BE49-F238E27FC236}">
                <a16:creationId xmlns:a16="http://schemas.microsoft.com/office/drawing/2014/main" id="{A7207A87-9C1F-4316-9635-CA6105694F47}"/>
              </a:ext>
            </a:extLst>
          </p:cNvPr>
          <p:cNvSpPr txBox="1"/>
          <p:nvPr/>
        </p:nvSpPr>
        <p:spPr>
          <a:xfrm>
            <a:off x="474922" y="1662665"/>
            <a:ext cx="45161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chemeClr val="bg1"/>
                </a:solidFill>
                <a:ea typeface="Segoe UI Black" panose="020B0A02040204020203" pitchFamily="34" charset="0"/>
                <a:cs typeface="Segoe UI Black" panose="020B0A02040204020203" pitchFamily="34" charset="0"/>
              </a:rPr>
              <a:t>Claro, Embratel TV Sat e NEXTEL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1FA4565E-B77A-48F4-865B-C269A2575A2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150"/>
          <a:stretch/>
        </p:blipFill>
        <p:spPr>
          <a:xfrm>
            <a:off x="10922001" y="217807"/>
            <a:ext cx="1179690" cy="859786"/>
          </a:xfrm>
          <a:prstGeom prst="rect">
            <a:avLst/>
          </a:prstGeom>
        </p:spPr>
      </p:pic>
      <p:sp>
        <p:nvSpPr>
          <p:cNvPr id="9" name="DATA">
            <a:extLst>
              <a:ext uri="{FF2B5EF4-FFF2-40B4-BE49-F238E27FC236}">
                <a16:creationId xmlns:a16="http://schemas.microsoft.com/office/drawing/2014/main" id="{1920044B-408F-470D-976B-E50557CAEB0F}"/>
              </a:ext>
            </a:extLst>
          </p:cNvPr>
          <p:cNvSpPr txBox="1"/>
          <p:nvPr/>
        </p:nvSpPr>
        <p:spPr>
          <a:xfrm>
            <a:off x="347410" y="2983468"/>
            <a:ext cx="1981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cap="all" dirty="0" err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MAr</a:t>
            </a:r>
            <a:r>
              <a:rPr lang="pt-BR" b="1" cap="all" dirty="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/ 2024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347410" y="3826391"/>
            <a:ext cx="4207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Secretário: Renato Pimenta Figueiredo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7F457072-A303-5C9C-5D92-2039608C03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223" y="5195335"/>
            <a:ext cx="2436788" cy="733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041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039B9C0C-53F7-87AC-FB8D-0D3FEC1654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126" y="5906692"/>
            <a:ext cx="2436788" cy="733165"/>
          </a:xfrm>
          <a:prstGeom prst="rect">
            <a:avLst/>
          </a:prstGeom>
        </p:spPr>
      </p:pic>
      <p:sp>
        <p:nvSpPr>
          <p:cNvPr id="3" name="Espaço Reservado para Texto 3">
            <a:extLst>
              <a:ext uri="{FF2B5EF4-FFF2-40B4-BE49-F238E27FC236}">
                <a16:creationId xmlns:a16="http://schemas.microsoft.com/office/drawing/2014/main" id="{772E2E4E-01D7-275B-BA1E-85591226BF09}"/>
              </a:ext>
            </a:extLst>
          </p:cNvPr>
          <p:cNvSpPr txBox="1">
            <a:spLocks/>
          </p:cNvSpPr>
          <p:nvPr/>
        </p:nvSpPr>
        <p:spPr>
          <a:xfrm>
            <a:off x="707571" y="1512093"/>
            <a:ext cx="10608129" cy="41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ct val="100000"/>
              </a:lnSpc>
            </a:pPr>
            <a:r>
              <a:rPr lang="en-US" sz="1900">
                <a:latin typeface="Arial" panose="020B0604020202020204" pitchFamily="34" charset="0"/>
                <a:cs typeface="Arial" panose="020B0604020202020204" pitchFamily="34" charset="0"/>
              </a:rPr>
              <a:t>Canais de reclamações que a Claro faz parte e continuidade sobre o assunto abordado nos grupos de discussões do Conselho;</a:t>
            </a:r>
          </a:p>
          <a:p>
            <a:pPr marL="0">
              <a:lnSpc>
                <a:spcPct val="100000"/>
              </a:lnSpc>
            </a:pPr>
            <a:r>
              <a:rPr lang="en-US" sz="1900">
                <a:latin typeface="Arial" panose="020B0604020202020204" pitchFamily="34" charset="0"/>
                <a:cs typeface="Arial" panose="020B0604020202020204" pitchFamily="34" charset="0"/>
              </a:rPr>
              <a:t>Atendimento;</a:t>
            </a:r>
          </a:p>
          <a:p>
            <a:pPr marL="0">
              <a:lnSpc>
                <a:spcPct val="100000"/>
              </a:lnSpc>
            </a:pPr>
            <a:r>
              <a:rPr lang="en-US" sz="1900">
                <a:latin typeface="Arial" panose="020B0604020202020204" pitchFamily="34" charset="0"/>
                <a:cs typeface="Arial" panose="020B0604020202020204" pitchFamily="34" charset="0"/>
              </a:rPr>
              <a:t>Publicidade do Conselho de Usuários da Claro;</a:t>
            </a:r>
          </a:p>
          <a:p>
            <a:pPr marL="0">
              <a:lnSpc>
                <a:spcPct val="100000"/>
              </a:lnSpc>
            </a:pPr>
            <a:r>
              <a:rPr lang="en-US" sz="1900">
                <a:latin typeface="Arial" panose="020B0604020202020204" pitchFamily="34" charset="0"/>
                <a:cs typeface="Arial" panose="020B0604020202020204" pitchFamily="34" charset="0"/>
              </a:rPr>
              <a:t>Cobertura e Infraestrutura da Rede em Regiões mais vulneráveis (Interior e locais remotos);</a:t>
            </a:r>
          </a:p>
          <a:p>
            <a:pPr marL="0">
              <a:lnSpc>
                <a:spcPct val="100000"/>
              </a:lnSpc>
            </a:pPr>
            <a:r>
              <a:rPr lang="en-US" sz="1900">
                <a:latin typeface="Arial" panose="020B0604020202020204" pitchFamily="34" charset="0"/>
                <a:cs typeface="Arial" panose="020B0604020202020204" pitchFamily="34" charset="0"/>
              </a:rPr>
              <a:t>Reiteradas Práticas de Cobranças Abusivas que os PROCON´s vêm recebendo;</a:t>
            </a:r>
          </a:p>
          <a:p>
            <a:pPr marL="0">
              <a:lnSpc>
                <a:spcPct val="100000"/>
              </a:lnSpc>
            </a:pPr>
            <a:r>
              <a:rPr lang="en-US" sz="1900">
                <a:latin typeface="Arial" panose="020B0604020202020204" pitchFamily="34" charset="0"/>
                <a:cs typeface="Arial" panose="020B0604020202020204" pitchFamily="34" charset="0"/>
              </a:rPr>
              <a:t>Atuação da Ouvidoria e principais resultados;</a:t>
            </a:r>
          </a:p>
          <a:p>
            <a:pPr marL="0">
              <a:lnSpc>
                <a:spcPct val="100000"/>
              </a:lnSpc>
            </a:pPr>
            <a:r>
              <a:rPr lang="en-US" sz="1900">
                <a:latin typeface="Arial" panose="020B0604020202020204" pitchFamily="34" charset="0"/>
                <a:cs typeface="Arial" panose="020B0604020202020204" pitchFamily="34" charset="0"/>
              </a:rPr>
              <a:t>Qualidade/Experiência do Cliente na Área Comercial;</a:t>
            </a:r>
          </a:p>
          <a:p>
            <a:pPr marL="0">
              <a:lnSpc>
                <a:spcPct val="100000"/>
              </a:lnSpc>
            </a:pPr>
            <a:r>
              <a:rPr lang="en-US" sz="1900">
                <a:latin typeface="Arial" panose="020B0604020202020204" pitchFamily="34" charset="0"/>
                <a:cs typeface="Arial" panose="020B0604020202020204" pitchFamily="34" charset="0"/>
              </a:rPr>
              <a:t>Visita no Call Center</a:t>
            </a:r>
          </a:p>
          <a:p>
            <a:pPr marL="0">
              <a:lnSpc>
                <a:spcPct val="100000"/>
              </a:lnSpc>
            </a:pPr>
            <a:r>
              <a:rPr lang="en-US" sz="1900">
                <a:latin typeface="Arial" panose="020B0604020202020204" pitchFamily="34" charset="0"/>
                <a:cs typeface="Arial" panose="020B0604020202020204" pitchFamily="34" charset="0"/>
              </a:rPr>
              <a:t>Não me perturbe;</a:t>
            </a:r>
          </a:p>
          <a:p>
            <a:pPr marL="0"/>
            <a:endParaRPr 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E760EA9C-FF85-9517-263D-BD863FA0D41B}"/>
              </a:ext>
            </a:extLst>
          </p:cNvPr>
          <p:cNvSpPr txBox="1">
            <a:spLocks/>
          </p:cNvSpPr>
          <p:nvPr/>
        </p:nvSpPr>
        <p:spPr>
          <a:xfrm>
            <a:off x="2435682" y="774377"/>
            <a:ext cx="7320636" cy="411163"/>
          </a:xfrm>
          <a:prstGeom prst="rect">
            <a:avLst/>
          </a:prstGeom>
        </p:spPr>
        <p:txBody>
          <a:bodyPr anchor="b"/>
          <a:lstStyle>
            <a:lvl1pPr marL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pt-BR" sz="2800" b="1" kern="1200" spc="200" baseline="0" dirty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</a:lstStyle>
          <a:p>
            <a:r>
              <a:rPr lang="pt-BR" dirty="0">
                <a:latin typeface="Calibri" panose="020F0502020204030204" pitchFamily="34" charset="0"/>
              </a:rPr>
              <a:t>PRINCIPAIS TEMAS ABORDADOS E DEBATIDOS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5944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435682" y="774377"/>
            <a:ext cx="7320636" cy="411163"/>
          </a:xfrm>
        </p:spPr>
        <p:txBody>
          <a:bodyPr/>
          <a:lstStyle/>
          <a:p>
            <a:r>
              <a:rPr lang="pt-BR" dirty="0">
                <a:latin typeface="Calibri" panose="020F0502020204030204" pitchFamily="34" charset="0"/>
              </a:rPr>
              <a:t>PROPOSTAS CONTRIBUIÇÕES FORMULADAS</a:t>
            </a:r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039B9C0C-53F7-87AC-FB8D-0D3FEC1654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126" y="5906692"/>
            <a:ext cx="2436788" cy="733165"/>
          </a:xfrm>
          <a:prstGeom prst="rect">
            <a:avLst/>
          </a:prstGeom>
        </p:spPr>
      </p:pic>
      <p:graphicFrame>
        <p:nvGraphicFramePr>
          <p:cNvPr id="6" name="Espaço Reservado para Texto 3">
            <a:extLst>
              <a:ext uri="{FF2B5EF4-FFF2-40B4-BE49-F238E27FC236}">
                <a16:creationId xmlns:a16="http://schemas.microsoft.com/office/drawing/2014/main" id="{A1379211-AE4D-1F3C-7B4B-4CB596957C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66611945"/>
              </p:ext>
            </p:extLst>
          </p:nvPr>
        </p:nvGraphicFramePr>
        <p:xfrm>
          <a:off x="114300" y="1581150"/>
          <a:ext cx="11939588" cy="35623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760548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Personalizada 4">
      <a:dk1>
        <a:sysClr val="windowText" lastClr="000000"/>
      </a:dk1>
      <a:lt1>
        <a:sysClr val="window" lastClr="FFFFFF"/>
      </a:lt1>
      <a:dk2>
        <a:srgbClr val="E23236"/>
      </a:dk2>
      <a:lt2>
        <a:srgbClr val="E7E6E6"/>
      </a:lt2>
      <a:accent1>
        <a:srgbClr val="B61F2E"/>
      </a:accent1>
      <a:accent2>
        <a:srgbClr val="FFC000"/>
      </a:accent2>
      <a:accent3>
        <a:srgbClr val="F58428"/>
      </a:accent3>
      <a:accent4>
        <a:srgbClr val="A6ACB3"/>
      </a:accent4>
      <a:accent5>
        <a:srgbClr val="000000"/>
      </a:accent5>
      <a:accent6>
        <a:srgbClr val="0096AA"/>
      </a:accent6>
      <a:hlink>
        <a:srgbClr val="0070C0"/>
      </a:hlink>
      <a:folHlink>
        <a:srgbClr val="002060"/>
      </a:folHlink>
    </a:clrScheme>
    <a:fontScheme name="Personalizada 1">
      <a:majorFont>
        <a:latin typeface="Segoe UI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30168</TotalTime>
  <Words>172</Words>
  <Application>Microsoft Office PowerPoint</Application>
  <PresentationFormat>Widescreen</PresentationFormat>
  <Paragraphs>20</Paragraphs>
  <Slides>3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4" baseType="lpstr">
      <vt:lpstr>Tema do Office</vt:lpstr>
      <vt:lpstr>Apresentação do PowerPoint</vt:lpstr>
      <vt:lpstr>Apresentação do PowerPoint</vt:lpstr>
      <vt:lpstr>PROPOSTAS CONTRIBUIÇÕES FORMULADAS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Claro</dc:title>
  <dc:creator>PPT GO</dc:creator>
  <cp:lastModifiedBy>RENATO PIMENTA FIGUEIREDO</cp:lastModifiedBy>
  <cp:revision>452</cp:revision>
  <dcterms:created xsi:type="dcterms:W3CDTF">2018-01-03T19:46:36Z</dcterms:created>
  <dcterms:modified xsi:type="dcterms:W3CDTF">2024-03-21T14:59:33Z</dcterms:modified>
</cp:coreProperties>
</file>