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473" r:id="rId5"/>
    <p:sldId id="811" r:id="rId6"/>
    <p:sldId id="6883" r:id="rId7"/>
    <p:sldId id="6882" r:id="rId8"/>
    <p:sldId id="6612" r:id="rId9"/>
    <p:sldId id="6889" r:id="rId10"/>
    <p:sldId id="6888" r:id="rId11"/>
    <p:sldId id="6890" r:id="rId12"/>
    <p:sldId id="6887" r:id="rId13"/>
    <p:sldId id="6891" r:id="rId14"/>
    <p:sldId id="256" r:id="rId15"/>
    <p:sldId id="6877" r:id="rId16"/>
    <p:sldId id="6874" r:id="rId17"/>
    <p:sldId id="6892" r:id="rId18"/>
    <p:sldId id="6880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A"/>
    <a:srgbClr val="1F4E79"/>
    <a:srgbClr val="E3E3E3"/>
    <a:srgbClr val="ED7D31"/>
    <a:srgbClr val="005B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30" autoAdjust="0"/>
    <p:restoredTop sz="69976" autoAdjust="0"/>
  </p:normalViewPr>
  <p:slideViewPr>
    <p:cSldViewPr snapToGrid="0">
      <p:cViewPr varScale="1">
        <p:scale>
          <a:sx n="50" d="100"/>
          <a:sy n="50" d="100"/>
        </p:scale>
        <p:origin x="12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931F2-35D8-4048-80ED-1D13BC1E5E5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EEF9F-A5FB-4FF2-A981-8B37F755C2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1915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947836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0" i="0" dirty="0">
              <a:solidFill>
                <a:srgbClr val="555555"/>
              </a:solidFill>
              <a:effectLst/>
              <a:latin typeface="rawline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6696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93693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300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41153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300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767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3EEF9F-A5FB-4FF2-A981-8B37F755C202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68716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585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b="0" i="0" dirty="0">
              <a:solidFill>
                <a:srgbClr val="FFFFFF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9E65A9-95ED-4729-A3E1-53959BB4EE7C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98701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sz="15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22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5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4459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0" i="0" dirty="0">
              <a:solidFill>
                <a:srgbClr val="555555"/>
              </a:solidFill>
              <a:effectLst/>
              <a:latin typeface="rawline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8272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0" i="0" dirty="0">
              <a:solidFill>
                <a:srgbClr val="555555"/>
              </a:solidFill>
              <a:effectLst/>
              <a:latin typeface="rawline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0284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0" i="0" dirty="0">
              <a:solidFill>
                <a:srgbClr val="555555"/>
              </a:solidFill>
              <a:effectLst/>
              <a:latin typeface="rawline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4816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0" i="0" dirty="0">
              <a:solidFill>
                <a:srgbClr val="555555"/>
              </a:solidFill>
              <a:effectLst/>
              <a:latin typeface="rawline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3384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0" i="0" dirty="0">
              <a:solidFill>
                <a:srgbClr val="555555"/>
              </a:solidFill>
              <a:effectLst/>
              <a:latin typeface="rawline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DAE72-E45F-41B6-8816-04691FADFAD6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688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D5D16D-0B08-366A-9171-D240BC7928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E18FD1-3C58-8E07-E403-E421406A2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66962A-CAC9-E4CA-78EA-4CE70CD0C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3357ECC-60B3-F9FD-F77C-B33F250E7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630B960-1A6B-E8CA-2E33-74447D610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2408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8B26D0-53E2-389E-9395-E1B8ECBF5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E248EDC-7D43-9AF6-4BC6-0CC62A711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8CAFF1B-3B2A-C546-02CF-F79C4D80A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E914FC4-42D3-D25F-35D6-957EE2E12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0B224EB-DF2F-0602-1B96-8D12AC3D8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466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22C86D7-8B98-84D4-466E-F75B9C96E3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C366A8A-DE22-7680-3B90-43ABD76C5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CAA87CF-0F70-66CC-14F8-D7A8418EA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661DFAC-A49B-D821-4219-46C333821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A02F79C-1790-6E6E-39FB-0DC378006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5125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ço Reservado para Imagem 18">
            <a:extLst>
              <a:ext uri="{FF2B5EF4-FFF2-40B4-BE49-F238E27FC236}">
                <a16:creationId xmlns:a16="http://schemas.microsoft.com/office/drawing/2014/main" id="{D2E542EB-75E8-4D98-99A4-07ACA93046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360" y="404664"/>
            <a:ext cx="11521280" cy="6048672"/>
          </a:xfrm>
          <a:custGeom>
            <a:avLst/>
            <a:gdLst>
              <a:gd name="connsiteX0" fmla="*/ 0 w 11521280"/>
              <a:gd name="connsiteY0" fmla="*/ 0 h 6048672"/>
              <a:gd name="connsiteX1" fmla="*/ 11521280 w 11521280"/>
              <a:gd name="connsiteY1" fmla="*/ 0 h 6048672"/>
              <a:gd name="connsiteX2" fmla="*/ 11521280 w 11521280"/>
              <a:gd name="connsiteY2" fmla="*/ 6048672 h 6048672"/>
              <a:gd name="connsiteX3" fmla="*/ 0 w 11521280"/>
              <a:gd name="connsiteY3" fmla="*/ 6048672 h 6048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1280" h="6048672">
                <a:moveTo>
                  <a:pt x="0" y="0"/>
                </a:moveTo>
                <a:lnTo>
                  <a:pt x="11521280" y="0"/>
                </a:lnTo>
                <a:lnTo>
                  <a:pt x="11521280" y="6048672"/>
                </a:lnTo>
                <a:lnTo>
                  <a:pt x="0" y="60486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04857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C48076-6874-C14F-FBDE-547466DAF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9EA89E5-56C1-54E2-7EDB-64FF29F19C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3CA7DE6-5648-1CF5-D1D9-0E6E0AABE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2CE3426-612D-EDB4-601F-9FC472D83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B1C7418-C48D-0DDE-254B-0D8AC4805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923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876B16-7F4A-D4DE-E2EC-BE939B38D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5FEE547-CCA7-8007-ACBF-E20FDF8A32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F7B1AD4-8DA4-4CE7-D69E-A2926B15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2C99FCC-055B-5162-C34B-4B95BD55F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66C88CA-2C52-02BD-9E09-6801AF19A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9752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13D910-E0DD-3298-2C05-BDFA7B533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147F0B3-A653-E9F0-B759-5CBB823C92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33F558D-F2E7-9B9D-D363-AB7C318070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5DCF7FA-2EA4-0211-9CB2-115E8499A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EE33409-E2F5-20E0-BAAE-E1D03DFCB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4C735F6-64D9-8E1B-F40B-E94407B3A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9369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B1660D-6A69-8359-B011-0E5A41D7E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CB0EDC0-7E68-2D2D-BA84-FE87C1C88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5B0456C-ABC1-A4FE-1C79-69B8CE7A9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98EC455-00A9-F4CB-AF2A-01FC948182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261AC77-197E-1E29-D2E3-36169EE09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22C5D85-148D-E296-1657-15F40B37F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90ECAFC-8706-BB84-82DC-BC41A69C0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3F8ABCF-F9C9-D60D-139F-7D06217DE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3713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35D9CA-3337-D15D-146D-517DCE19A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814C7CA-1721-E5FE-30AD-ED21C21C0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F418A4D-EB8D-9E9D-C50E-A29E09DD0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3966AD6-BC1F-8D76-4FD2-4D358AAF1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755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E784923-9DB2-D82D-847E-8459849C2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57A546B-862B-0D11-A347-7CD2B1952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B602E60-7002-AE08-8A7C-1DAE159F0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8913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10C953-190C-27CA-F368-5AE95F6CD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BC083C-F4D1-C571-B50E-5AAAFCA45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89A17BA-E4C8-82F8-FB84-E0A06B2915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647AE93-1C52-296F-C9D0-AD4B8CFE2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07165CB-8E7B-912C-E47F-87B967E31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E1F7910-4FA8-A781-0652-A93160255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1067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749CBA-EA5B-9515-9CB0-13EFD3DF3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E86EDA63-27BB-4560-2C6B-42D815D08A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3BAEEF2-C4D4-792D-CF8A-B4EFD2B541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7C041B3-317E-1F2D-047D-48FBDEFC8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671557C-3458-FE2E-98B5-21DC4CD3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008DBD2-4B47-9A23-746F-FB1205B38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9804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17EE2FE-03FD-3BD8-BFAD-AC4DB4345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495690E-D192-9BB1-742F-96794C74C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6CA8286-352B-3584-DD70-A9D03D887B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A55B3-0C41-4256-916A-947532761A13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6B2D81-8623-BB0C-DAD9-182DEEF2D4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E54969C-3975-8F8E-C9B5-30475659F0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80CE7-BE7D-4D92-8F4B-F8221C992E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296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openxmlformats.org/officeDocument/2006/relationships/image" Target="../media/image2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svg"/><Relationship Id="rId10" Type="http://schemas.openxmlformats.org/officeDocument/2006/relationships/image" Target="../media/image23.jpg"/><Relationship Id="rId4" Type="http://schemas.openxmlformats.org/officeDocument/2006/relationships/image" Target="../media/image17.png"/><Relationship Id="rId9" Type="http://schemas.openxmlformats.org/officeDocument/2006/relationships/image" Target="../media/image22.JPG"/><Relationship Id="rId1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3.png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8167CDAF-FB80-4668-B0A5-D9E519D99F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76520" y="-459432"/>
            <a:ext cx="1264940" cy="316235"/>
          </a:xfrm>
          <a:prstGeom prst="rect">
            <a:avLst/>
          </a:prstGeom>
        </p:spPr>
      </p:pic>
      <p:sp>
        <p:nvSpPr>
          <p:cNvPr id="9" name="Forma Livre: Forma 8">
            <a:extLst>
              <a:ext uri="{FF2B5EF4-FFF2-40B4-BE49-F238E27FC236}">
                <a16:creationId xmlns:a16="http://schemas.microsoft.com/office/drawing/2014/main" id="{43073570-77F3-4ED7-8AD1-DEF749B24FE9}"/>
              </a:ext>
            </a:extLst>
          </p:cNvPr>
          <p:cNvSpPr/>
          <p:nvPr/>
        </p:nvSpPr>
        <p:spPr>
          <a:xfrm>
            <a:off x="9336360" y="-327067"/>
            <a:ext cx="184079" cy="183142"/>
          </a:xfrm>
          <a:custGeom>
            <a:avLst/>
            <a:gdLst>
              <a:gd name="connsiteX0" fmla="*/ 184080 w 184079"/>
              <a:gd name="connsiteY0" fmla="*/ 91560 h 183142"/>
              <a:gd name="connsiteX1" fmla="*/ 92051 w 184079"/>
              <a:gd name="connsiteY1" fmla="*/ 183142 h 183142"/>
              <a:gd name="connsiteX2" fmla="*/ 0 w 184079"/>
              <a:gd name="connsiteY2" fmla="*/ 91582 h 183142"/>
              <a:gd name="connsiteX3" fmla="*/ 0 w 184079"/>
              <a:gd name="connsiteY3" fmla="*/ 91560 h 183142"/>
              <a:gd name="connsiteX4" fmla="*/ 92029 w 184079"/>
              <a:gd name="connsiteY4" fmla="*/ 0 h 183142"/>
              <a:gd name="connsiteX5" fmla="*/ 184080 w 184079"/>
              <a:gd name="connsiteY5" fmla="*/ 91560 h 183142"/>
              <a:gd name="connsiteX6" fmla="*/ 184080 w 184079"/>
              <a:gd name="connsiteY6" fmla="*/ 91560 h 18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079" h="183142">
                <a:moveTo>
                  <a:pt x="184080" y="91560"/>
                </a:moveTo>
                <a:cubicBezTo>
                  <a:pt x="184080" y="142133"/>
                  <a:pt x="142883" y="183142"/>
                  <a:pt x="92051" y="183142"/>
                </a:cubicBezTo>
                <a:cubicBezTo>
                  <a:pt x="41219" y="183142"/>
                  <a:pt x="0" y="142155"/>
                  <a:pt x="0" y="91582"/>
                </a:cubicBezTo>
                <a:lnTo>
                  <a:pt x="0" y="91560"/>
                </a:lnTo>
                <a:cubicBezTo>
                  <a:pt x="0" y="41009"/>
                  <a:pt x="41197" y="0"/>
                  <a:pt x="92029" y="0"/>
                </a:cubicBezTo>
                <a:cubicBezTo>
                  <a:pt x="142860" y="0"/>
                  <a:pt x="184057" y="40987"/>
                  <a:pt x="184080" y="91560"/>
                </a:cubicBezTo>
                <a:lnTo>
                  <a:pt x="184080" y="91560"/>
                </a:lnTo>
                <a:close/>
              </a:path>
            </a:pathLst>
          </a:custGeom>
          <a:solidFill>
            <a:srgbClr val="005BAA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0" name="Forma Livre: Forma 9">
            <a:extLst>
              <a:ext uri="{FF2B5EF4-FFF2-40B4-BE49-F238E27FC236}">
                <a16:creationId xmlns:a16="http://schemas.microsoft.com/office/drawing/2014/main" id="{E91A8F2F-72DD-4DAF-8A2E-6AA30C60EF89}"/>
              </a:ext>
            </a:extLst>
          </p:cNvPr>
          <p:cNvSpPr/>
          <p:nvPr/>
        </p:nvSpPr>
        <p:spPr>
          <a:xfrm>
            <a:off x="9731022" y="-312881"/>
            <a:ext cx="157468" cy="169366"/>
          </a:xfrm>
          <a:custGeom>
            <a:avLst/>
            <a:gdLst>
              <a:gd name="connsiteX0" fmla="*/ 73650 w 157468"/>
              <a:gd name="connsiteY0" fmla="*/ 107977 h 169366"/>
              <a:gd name="connsiteX1" fmla="*/ 110796 w 157468"/>
              <a:gd name="connsiteY1" fmla="*/ 47886 h 169366"/>
              <a:gd name="connsiteX2" fmla="*/ 115648 w 157468"/>
              <a:gd name="connsiteY2" fmla="*/ 107977 h 169366"/>
              <a:gd name="connsiteX3" fmla="*/ 73650 w 157468"/>
              <a:gd name="connsiteY3" fmla="*/ 107977 h 169366"/>
              <a:gd name="connsiteX4" fmla="*/ 116289 w 157468"/>
              <a:gd name="connsiteY4" fmla="*/ 126945 h 169366"/>
              <a:gd name="connsiteX5" fmla="*/ 114687 w 157468"/>
              <a:gd name="connsiteY5" fmla="*/ 169366 h 169366"/>
              <a:gd name="connsiteX6" fmla="*/ 156684 w 157468"/>
              <a:gd name="connsiteY6" fmla="*/ 169366 h 169366"/>
              <a:gd name="connsiteX7" fmla="*/ 139221 w 157468"/>
              <a:gd name="connsiteY7" fmla="*/ 0 h 169366"/>
              <a:gd name="connsiteX8" fmla="*/ 107569 w 157468"/>
              <a:gd name="connsiteY8" fmla="*/ 0 h 169366"/>
              <a:gd name="connsiteX9" fmla="*/ 0 w 157468"/>
              <a:gd name="connsiteY9" fmla="*/ 169366 h 169366"/>
              <a:gd name="connsiteX10" fmla="*/ 42638 w 157468"/>
              <a:gd name="connsiteY10" fmla="*/ 169366 h 169366"/>
              <a:gd name="connsiteX11" fmla="*/ 63649 w 157468"/>
              <a:gd name="connsiteY11" fmla="*/ 126945 h 169366"/>
              <a:gd name="connsiteX12" fmla="*/ 116289 w 157468"/>
              <a:gd name="connsiteY12" fmla="*/ 126945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7468" h="169366">
                <a:moveTo>
                  <a:pt x="73650" y="107977"/>
                </a:moveTo>
                <a:cubicBezTo>
                  <a:pt x="92715" y="74869"/>
                  <a:pt x="110796" y="47886"/>
                  <a:pt x="110796" y="47886"/>
                </a:cubicBezTo>
                <a:cubicBezTo>
                  <a:pt x="110796" y="47886"/>
                  <a:pt x="114343" y="74869"/>
                  <a:pt x="115648" y="107977"/>
                </a:cubicBezTo>
                <a:lnTo>
                  <a:pt x="73650" y="107977"/>
                </a:lnTo>
                <a:close/>
                <a:moveTo>
                  <a:pt x="116289" y="126945"/>
                </a:moveTo>
                <a:cubicBezTo>
                  <a:pt x="116609" y="141404"/>
                  <a:pt x="115968" y="155863"/>
                  <a:pt x="114687" y="169366"/>
                </a:cubicBezTo>
                <a:lnTo>
                  <a:pt x="156684" y="169366"/>
                </a:lnTo>
                <a:cubicBezTo>
                  <a:pt x="160873" y="109594"/>
                  <a:pt x="147301" y="30194"/>
                  <a:pt x="139221" y="0"/>
                </a:cubicBezTo>
                <a:lnTo>
                  <a:pt x="107569" y="0"/>
                </a:lnTo>
                <a:cubicBezTo>
                  <a:pt x="83675" y="30194"/>
                  <a:pt x="27785" y="109594"/>
                  <a:pt x="0" y="169366"/>
                </a:cubicBezTo>
                <a:lnTo>
                  <a:pt x="42638" y="169366"/>
                </a:lnTo>
                <a:cubicBezTo>
                  <a:pt x="48452" y="155863"/>
                  <a:pt x="55890" y="141404"/>
                  <a:pt x="63649" y="126945"/>
                </a:cubicBezTo>
                <a:lnTo>
                  <a:pt x="116289" y="126945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1" name="Forma Livre: Forma 10">
            <a:extLst>
              <a:ext uri="{FF2B5EF4-FFF2-40B4-BE49-F238E27FC236}">
                <a16:creationId xmlns:a16="http://schemas.microsoft.com/office/drawing/2014/main" id="{18811CB8-0F5E-48B8-9C5A-4ED77479A0D4}"/>
              </a:ext>
            </a:extLst>
          </p:cNvPr>
          <p:cNvSpPr/>
          <p:nvPr/>
        </p:nvSpPr>
        <p:spPr>
          <a:xfrm>
            <a:off x="9911921" y="-312881"/>
            <a:ext cx="185109" cy="169366"/>
          </a:xfrm>
          <a:custGeom>
            <a:avLst/>
            <a:gdLst>
              <a:gd name="connsiteX0" fmla="*/ 113382 w 185109"/>
              <a:gd name="connsiteY0" fmla="*/ 169366 h 169366"/>
              <a:gd name="connsiteX1" fmla="*/ 140206 w 185109"/>
              <a:gd name="connsiteY1" fmla="*/ 169366 h 169366"/>
              <a:gd name="connsiteX2" fmla="*/ 185110 w 185109"/>
              <a:gd name="connsiteY2" fmla="*/ 0 h 169366"/>
              <a:gd name="connsiteX3" fmla="*/ 146980 w 185109"/>
              <a:gd name="connsiteY3" fmla="*/ 0 h 169366"/>
              <a:gd name="connsiteX4" fmla="*/ 120500 w 185109"/>
              <a:gd name="connsiteY4" fmla="*/ 100258 h 169366"/>
              <a:gd name="connsiteX5" fmla="*/ 71728 w 185109"/>
              <a:gd name="connsiteY5" fmla="*/ 0 h 169366"/>
              <a:gd name="connsiteX6" fmla="*/ 44904 w 185109"/>
              <a:gd name="connsiteY6" fmla="*/ 0 h 169366"/>
              <a:gd name="connsiteX7" fmla="*/ 0 w 185109"/>
              <a:gd name="connsiteY7" fmla="*/ 169366 h 169366"/>
              <a:gd name="connsiteX8" fmla="*/ 37786 w 185109"/>
              <a:gd name="connsiteY8" fmla="*/ 169366 h 169366"/>
              <a:gd name="connsiteX9" fmla="*/ 64610 w 185109"/>
              <a:gd name="connsiteY9" fmla="*/ 69427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5109" h="169366">
                <a:moveTo>
                  <a:pt x="113382" y="169366"/>
                </a:moveTo>
                <a:lnTo>
                  <a:pt x="140206" y="169366"/>
                </a:lnTo>
                <a:lnTo>
                  <a:pt x="185110" y="0"/>
                </a:lnTo>
                <a:lnTo>
                  <a:pt x="146980" y="0"/>
                </a:lnTo>
                <a:lnTo>
                  <a:pt x="120500" y="100258"/>
                </a:lnTo>
                <a:lnTo>
                  <a:pt x="71728" y="0"/>
                </a:lnTo>
                <a:lnTo>
                  <a:pt x="44904" y="0"/>
                </a:lnTo>
                <a:lnTo>
                  <a:pt x="0" y="169366"/>
                </a:lnTo>
                <a:lnTo>
                  <a:pt x="37786" y="169366"/>
                </a:lnTo>
                <a:lnTo>
                  <a:pt x="64610" y="69427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2" name="Forma Livre: Forma 11">
            <a:extLst>
              <a:ext uri="{FF2B5EF4-FFF2-40B4-BE49-F238E27FC236}">
                <a16:creationId xmlns:a16="http://schemas.microsoft.com/office/drawing/2014/main" id="{5050DB85-834C-4C06-B191-BB93E50F0A5B}"/>
              </a:ext>
            </a:extLst>
          </p:cNvPr>
          <p:cNvSpPr/>
          <p:nvPr/>
        </p:nvSpPr>
        <p:spPr>
          <a:xfrm>
            <a:off x="10073457" y="-312881"/>
            <a:ext cx="157340" cy="169366"/>
          </a:xfrm>
          <a:custGeom>
            <a:avLst/>
            <a:gdLst>
              <a:gd name="connsiteX0" fmla="*/ 73627 w 157340"/>
              <a:gd name="connsiteY0" fmla="*/ 107977 h 169366"/>
              <a:gd name="connsiteX1" fmla="*/ 110796 w 157340"/>
              <a:gd name="connsiteY1" fmla="*/ 47886 h 169366"/>
              <a:gd name="connsiteX2" fmla="*/ 115625 w 157340"/>
              <a:gd name="connsiteY2" fmla="*/ 107977 h 169366"/>
              <a:gd name="connsiteX3" fmla="*/ 73627 w 157340"/>
              <a:gd name="connsiteY3" fmla="*/ 107977 h 169366"/>
              <a:gd name="connsiteX4" fmla="*/ 116289 w 157340"/>
              <a:gd name="connsiteY4" fmla="*/ 126945 h 169366"/>
              <a:gd name="connsiteX5" fmla="*/ 114664 w 157340"/>
              <a:gd name="connsiteY5" fmla="*/ 169366 h 169366"/>
              <a:gd name="connsiteX6" fmla="*/ 156661 w 157340"/>
              <a:gd name="connsiteY6" fmla="*/ 169366 h 169366"/>
              <a:gd name="connsiteX7" fmla="*/ 139221 w 157340"/>
              <a:gd name="connsiteY7" fmla="*/ 0 h 169366"/>
              <a:gd name="connsiteX8" fmla="*/ 107546 w 157340"/>
              <a:gd name="connsiteY8" fmla="*/ 0 h 169366"/>
              <a:gd name="connsiteX9" fmla="*/ 0 w 157340"/>
              <a:gd name="connsiteY9" fmla="*/ 169366 h 169366"/>
              <a:gd name="connsiteX10" fmla="*/ 42616 w 157340"/>
              <a:gd name="connsiteY10" fmla="*/ 169366 h 169366"/>
              <a:gd name="connsiteX11" fmla="*/ 63626 w 157340"/>
              <a:gd name="connsiteY11" fmla="*/ 126945 h 169366"/>
              <a:gd name="connsiteX12" fmla="*/ 116289 w 157340"/>
              <a:gd name="connsiteY12" fmla="*/ 126945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7340" h="169366">
                <a:moveTo>
                  <a:pt x="73627" y="107977"/>
                </a:moveTo>
                <a:cubicBezTo>
                  <a:pt x="92692" y="74869"/>
                  <a:pt x="110796" y="47886"/>
                  <a:pt x="110796" y="47886"/>
                </a:cubicBezTo>
                <a:cubicBezTo>
                  <a:pt x="110796" y="47886"/>
                  <a:pt x="114343" y="74869"/>
                  <a:pt x="115625" y="107977"/>
                </a:cubicBezTo>
                <a:lnTo>
                  <a:pt x="73627" y="107977"/>
                </a:lnTo>
                <a:close/>
                <a:moveTo>
                  <a:pt x="116289" y="126945"/>
                </a:moveTo>
                <a:cubicBezTo>
                  <a:pt x="116609" y="141404"/>
                  <a:pt x="115945" y="155863"/>
                  <a:pt x="114664" y="169366"/>
                </a:cubicBezTo>
                <a:lnTo>
                  <a:pt x="156661" y="169366"/>
                </a:lnTo>
                <a:cubicBezTo>
                  <a:pt x="160529" y="109594"/>
                  <a:pt x="146957" y="30194"/>
                  <a:pt x="139221" y="0"/>
                </a:cubicBezTo>
                <a:lnTo>
                  <a:pt x="107546" y="0"/>
                </a:lnTo>
                <a:cubicBezTo>
                  <a:pt x="83652" y="30194"/>
                  <a:pt x="27762" y="109594"/>
                  <a:pt x="0" y="169366"/>
                </a:cubicBezTo>
                <a:lnTo>
                  <a:pt x="42616" y="169366"/>
                </a:lnTo>
                <a:cubicBezTo>
                  <a:pt x="48429" y="155863"/>
                  <a:pt x="55867" y="141404"/>
                  <a:pt x="63626" y="126945"/>
                </a:cubicBezTo>
                <a:lnTo>
                  <a:pt x="116289" y="126945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3" name="Forma Livre: Forma 12">
            <a:extLst>
              <a:ext uri="{FF2B5EF4-FFF2-40B4-BE49-F238E27FC236}">
                <a16:creationId xmlns:a16="http://schemas.microsoft.com/office/drawing/2014/main" id="{FA63F3CF-7587-425E-9937-81C228C8C93D}"/>
              </a:ext>
            </a:extLst>
          </p:cNvPr>
          <p:cNvSpPr/>
          <p:nvPr/>
        </p:nvSpPr>
        <p:spPr>
          <a:xfrm>
            <a:off x="10260146" y="-312881"/>
            <a:ext cx="131485" cy="169366"/>
          </a:xfrm>
          <a:custGeom>
            <a:avLst/>
            <a:gdLst>
              <a:gd name="connsiteX0" fmla="*/ 43943 w 131485"/>
              <a:gd name="connsiteY0" fmla="*/ 169366 h 169366"/>
              <a:gd name="connsiteX1" fmla="*/ 83995 w 131485"/>
              <a:gd name="connsiteY1" fmla="*/ 18968 h 169366"/>
              <a:gd name="connsiteX2" fmla="*/ 126634 w 131485"/>
              <a:gd name="connsiteY2" fmla="*/ 18968 h 169366"/>
              <a:gd name="connsiteX3" fmla="*/ 131486 w 131485"/>
              <a:gd name="connsiteY3" fmla="*/ 0 h 169366"/>
              <a:gd name="connsiteX4" fmla="*/ 4852 w 131485"/>
              <a:gd name="connsiteY4" fmla="*/ 0 h 169366"/>
              <a:gd name="connsiteX5" fmla="*/ 0 w 131485"/>
              <a:gd name="connsiteY5" fmla="*/ 18968 h 169366"/>
              <a:gd name="connsiteX6" fmla="*/ 42982 w 131485"/>
              <a:gd name="connsiteY6" fmla="*/ 18968 h 169366"/>
              <a:gd name="connsiteX7" fmla="*/ 3250 w 131485"/>
              <a:gd name="connsiteY7" fmla="*/ 169366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85" h="169366">
                <a:moveTo>
                  <a:pt x="43943" y="169366"/>
                </a:moveTo>
                <a:lnTo>
                  <a:pt x="83995" y="18968"/>
                </a:lnTo>
                <a:lnTo>
                  <a:pt x="126634" y="18968"/>
                </a:lnTo>
                <a:lnTo>
                  <a:pt x="131486" y="0"/>
                </a:lnTo>
                <a:lnTo>
                  <a:pt x="4852" y="0"/>
                </a:lnTo>
                <a:lnTo>
                  <a:pt x="0" y="18968"/>
                </a:lnTo>
                <a:lnTo>
                  <a:pt x="42982" y="18968"/>
                </a:lnTo>
                <a:lnTo>
                  <a:pt x="3250" y="169366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4" name="Forma Livre: Forma 13">
            <a:extLst>
              <a:ext uri="{FF2B5EF4-FFF2-40B4-BE49-F238E27FC236}">
                <a16:creationId xmlns:a16="http://schemas.microsoft.com/office/drawing/2014/main" id="{86C8BE0D-E660-4E6A-945C-2D2AE1F4C632}"/>
              </a:ext>
            </a:extLst>
          </p:cNvPr>
          <p:cNvSpPr/>
          <p:nvPr/>
        </p:nvSpPr>
        <p:spPr>
          <a:xfrm>
            <a:off x="10368379" y="-312881"/>
            <a:ext cx="143753" cy="169366"/>
          </a:xfrm>
          <a:custGeom>
            <a:avLst/>
            <a:gdLst>
              <a:gd name="connsiteX0" fmla="*/ 45865 w 143753"/>
              <a:gd name="connsiteY0" fmla="*/ 150717 h 169366"/>
              <a:gd name="connsiteX1" fmla="*/ 61383 w 143753"/>
              <a:gd name="connsiteY1" fmla="*/ 92243 h 169366"/>
              <a:gd name="connsiteX2" fmla="*/ 110796 w 143753"/>
              <a:gd name="connsiteY2" fmla="*/ 92243 h 169366"/>
              <a:gd name="connsiteX3" fmla="*/ 115968 w 143753"/>
              <a:gd name="connsiteY3" fmla="*/ 73275 h 169366"/>
              <a:gd name="connsiteX4" fmla="*/ 66555 w 143753"/>
              <a:gd name="connsiteY4" fmla="*/ 73275 h 169366"/>
              <a:gd name="connsiteX5" fmla="*/ 80745 w 143753"/>
              <a:gd name="connsiteY5" fmla="*/ 18945 h 169366"/>
              <a:gd name="connsiteX6" fmla="*/ 138901 w 143753"/>
              <a:gd name="connsiteY6" fmla="*/ 18945 h 169366"/>
              <a:gd name="connsiteX7" fmla="*/ 143753 w 143753"/>
              <a:gd name="connsiteY7" fmla="*/ 0 h 169366"/>
              <a:gd name="connsiteX8" fmla="*/ 44904 w 143753"/>
              <a:gd name="connsiteY8" fmla="*/ 0 h 169366"/>
              <a:gd name="connsiteX9" fmla="*/ 0 w 143753"/>
              <a:gd name="connsiteY9" fmla="*/ 169366 h 169366"/>
              <a:gd name="connsiteX10" fmla="*/ 101755 w 143753"/>
              <a:gd name="connsiteY10" fmla="*/ 169366 h 169366"/>
              <a:gd name="connsiteX11" fmla="*/ 106608 w 143753"/>
              <a:gd name="connsiteY11" fmla="*/ 150717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3753" h="169366">
                <a:moveTo>
                  <a:pt x="45865" y="150717"/>
                </a:moveTo>
                <a:lnTo>
                  <a:pt x="61383" y="92243"/>
                </a:lnTo>
                <a:lnTo>
                  <a:pt x="110796" y="92243"/>
                </a:lnTo>
                <a:lnTo>
                  <a:pt x="115968" y="73275"/>
                </a:lnTo>
                <a:lnTo>
                  <a:pt x="66555" y="73275"/>
                </a:lnTo>
                <a:lnTo>
                  <a:pt x="80745" y="18945"/>
                </a:lnTo>
                <a:lnTo>
                  <a:pt x="138901" y="18945"/>
                </a:lnTo>
                <a:lnTo>
                  <a:pt x="143753" y="0"/>
                </a:lnTo>
                <a:lnTo>
                  <a:pt x="44904" y="0"/>
                </a:lnTo>
                <a:lnTo>
                  <a:pt x="0" y="169366"/>
                </a:lnTo>
                <a:lnTo>
                  <a:pt x="101755" y="169366"/>
                </a:lnTo>
                <a:lnTo>
                  <a:pt x="106608" y="150717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5" name="Forma Livre: Forma 14">
            <a:extLst>
              <a:ext uri="{FF2B5EF4-FFF2-40B4-BE49-F238E27FC236}">
                <a16:creationId xmlns:a16="http://schemas.microsoft.com/office/drawing/2014/main" id="{1578D5FB-678B-4970-B1A2-2E4C5D0C6A6D}"/>
              </a:ext>
            </a:extLst>
          </p:cNvPr>
          <p:cNvSpPr/>
          <p:nvPr/>
        </p:nvSpPr>
        <p:spPr>
          <a:xfrm>
            <a:off x="10495974" y="-312881"/>
            <a:ext cx="105325" cy="169366"/>
          </a:xfrm>
          <a:custGeom>
            <a:avLst/>
            <a:gdLst>
              <a:gd name="connsiteX0" fmla="*/ 45865 w 105325"/>
              <a:gd name="connsiteY0" fmla="*/ 150717 h 169366"/>
              <a:gd name="connsiteX1" fmla="*/ 85597 w 105325"/>
              <a:gd name="connsiteY1" fmla="*/ 0 h 169366"/>
              <a:gd name="connsiteX2" fmla="*/ 44904 w 105325"/>
              <a:gd name="connsiteY2" fmla="*/ 0 h 169366"/>
              <a:gd name="connsiteX3" fmla="*/ 0 w 105325"/>
              <a:gd name="connsiteY3" fmla="*/ 169366 h 169366"/>
              <a:gd name="connsiteX4" fmla="*/ 100474 w 105325"/>
              <a:gd name="connsiteY4" fmla="*/ 169366 h 169366"/>
              <a:gd name="connsiteX5" fmla="*/ 105326 w 105325"/>
              <a:gd name="connsiteY5" fmla="*/ 150717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325" h="169366">
                <a:moveTo>
                  <a:pt x="45865" y="150717"/>
                </a:moveTo>
                <a:lnTo>
                  <a:pt x="85597" y="0"/>
                </a:lnTo>
                <a:lnTo>
                  <a:pt x="44904" y="0"/>
                </a:lnTo>
                <a:lnTo>
                  <a:pt x="0" y="169366"/>
                </a:lnTo>
                <a:lnTo>
                  <a:pt x="100474" y="169366"/>
                </a:lnTo>
                <a:lnTo>
                  <a:pt x="105326" y="150717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6" name="Forma Livre: Forma 15">
            <a:extLst>
              <a:ext uri="{FF2B5EF4-FFF2-40B4-BE49-F238E27FC236}">
                <a16:creationId xmlns:a16="http://schemas.microsoft.com/office/drawing/2014/main" id="{C05F14C4-C99F-4616-97DA-611C1E1F2328}"/>
              </a:ext>
            </a:extLst>
          </p:cNvPr>
          <p:cNvSpPr/>
          <p:nvPr/>
        </p:nvSpPr>
        <p:spPr>
          <a:xfrm>
            <a:off x="9383095" y="-459434"/>
            <a:ext cx="337901" cy="316237"/>
          </a:xfrm>
          <a:custGeom>
            <a:avLst/>
            <a:gdLst>
              <a:gd name="connsiteX0" fmla="*/ 305610 w 337901"/>
              <a:gd name="connsiteY0" fmla="*/ 315919 h 316237"/>
              <a:gd name="connsiteX1" fmla="*/ 270066 w 337901"/>
              <a:gd name="connsiteY1" fmla="*/ 21520 h 316237"/>
              <a:gd name="connsiteX2" fmla="*/ 0 w 337901"/>
              <a:gd name="connsiteY2" fmla="*/ 93202 h 316237"/>
              <a:gd name="connsiteX3" fmla="*/ 163459 w 337901"/>
              <a:gd name="connsiteY3" fmla="*/ 69088 h 316237"/>
              <a:gd name="connsiteX4" fmla="*/ 138604 w 337901"/>
              <a:gd name="connsiteY4" fmla="*/ 287319 h 316237"/>
              <a:gd name="connsiteX5" fmla="*/ 111780 w 337901"/>
              <a:gd name="connsiteY5" fmla="*/ 316237 h 316237"/>
              <a:gd name="connsiteX6" fmla="*/ 112810 w 337901"/>
              <a:gd name="connsiteY6" fmla="*/ 316237 h 316237"/>
              <a:gd name="connsiteX7" fmla="*/ 305610 w 337901"/>
              <a:gd name="connsiteY7" fmla="*/ 315919 h 31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7901" h="316237">
                <a:moveTo>
                  <a:pt x="305610" y="315919"/>
                </a:moveTo>
                <a:cubicBezTo>
                  <a:pt x="358250" y="193460"/>
                  <a:pt x="346623" y="71023"/>
                  <a:pt x="270066" y="21520"/>
                </a:cubicBezTo>
                <a:cubicBezTo>
                  <a:pt x="197400" y="-25409"/>
                  <a:pt x="88527" y="7061"/>
                  <a:pt x="0" y="93202"/>
                </a:cubicBezTo>
                <a:cubicBezTo>
                  <a:pt x="57835" y="48845"/>
                  <a:pt x="123407" y="36959"/>
                  <a:pt x="163459" y="69088"/>
                </a:cubicBezTo>
                <a:cubicBezTo>
                  <a:pt x="214520" y="109915"/>
                  <a:pt x="203511" y="207623"/>
                  <a:pt x="138604" y="287319"/>
                </a:cubicBezTo>
                <a:cubicBezTo>
                  <a:pt x="130204" y="297588"/>
                  <a:pt x="121164" y="307243"/>
                  <a:pt x="111780" y="316237"/>
                </a:cubicBezTo>
                <a:lnTo>
                  <a:pt x="112810" y="316237"/>
                </a:lnTo>
                <a:lnTo>
                  <a:pt x="305610" y="315919"/>
                </a:lnTo>
                <a:close/>
              </a:path>
            </a:pathLst>
          </a:custGeom>
          <a:solidFill>
            <a:srgbClr val="FFDD00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17" name="Forma Livre: Forma 16">
            <a:extLst>
              <a:ext uri="{FF2B5EF4-FFF2-40B4-BE49-F238E27FC236}">
                <a16:creationId xmlns:a16="http://schemas.microsoft.com/office/drawing/2014/main" id="{B5A50BD1-8C6B-4AEE-A757-0654962120F1}"/>
              </a:ext>
            </a:extLst>
          </p:cNvPr>
          <p:cNvSpPr/>
          <p:nvPr/>
        </p:nvSpPr>
        <p:spPr>
          <a:xfrm flipH="1">
            <a:off x="5677529" y="3303648"/>
            <a:ext cx="251986" cy="250704"/>
          </a:xfrm>
          <a:custGeom>
            <a:avLst/>
            <a:gdLst>
              <a:gd name="connsiteX0" fmla="*/ 184080 w 184079"/>
              <a:gd name="connsiteY0" fmla="*/ 91560 h 183142"/>
              <a:gd name="connsiteX1" fmla="*/ 92051 w 184079"/>
              <a:gd name="connsiteY1" fmla="*/ 183142 h 183142"/>
              <a:gd name="connsiteX2" fmla="*/ 0 w 184079"/>
              <a:gd name="connsiteY2" fmla="*/ 91582 h 183142"/>
              <a:gd name="connsiteX3" fmla="*/ 0 w 184079"/>
              <a:gd name="connsiteY3" fmla="*/ 91560 h 183142"/>
              <a:gd name="connsiteX4" fmla="*/ 92029 w 184079"/>
              <a:gd name="connsiteY4" fmla="*/ 0 h 183142"/>
              <a:gd name="connsiteX5" fmla="*/ 184080 w 184079"/>
              <a:gd name="connsiteY5" fmla="*/ 91560 h 183142"/>
              <a:gd name="connsiteX6" fmla="*/ 184080 w 184079"/>
              <a:gd name="connsiteY6" fmla="*/ 91560 h 18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079" h="183142">
                <a:moveTo>
                  <a:pt x="184080" y="91560"/>
                </a:moveTo>
                <a:cubicBezTo>
                  <a:pt x="184080" y="142133"/>
                  <a:pt x="142883" y="183142"/>
                  <a:pt x="92051" y="183142"/>
                </a:cubicBezTo>
                <a:cubicBezTo>
                  <a:pt x="41219" y="183142"/>
                  <a:pt x="0" y="142155"/>
                  <a:pt x="0" y="91582"/>
                </a:cubicBezTo>
                <a:lnTo>
                  <a:pt x="0" y="91560"/>
                </a:lnTo>
                <a:cubicBezTo>
                  <a:pt x="0" y="41009"/>
                  <a:pt x="41197" y="0"/>
                  <a:pt x="92029" y="0"/>
                </a:cubicBezTo>
                <a:cubicBezTo>
                  <a:pt x="142860" y="0"/>
                  <a:pt x="184057" y="40987"/>
                  <a:pt x="184080" y="91560"/>
                </a:cubicBezTo>
                <a:lnTo>
                  <a:pt x="184080" y="91560"/>
                </a:lnTo>
                <a:close/>
              </a:path>
            </a:pathLst>
          </a:custGeom>
          <a:solidFill>
            <a:schemeClr val="bg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21" name="Forma Livre: Forma 20">
            <a:extLst>
              <a:ext uri="{FF2B5EF4-FFF2-40B4-BE49-F238E27FC236}">
                <a16:creationId xmlns:a16="http://schemas.microsoft.com/office/drawing/2014/main" id="{28C74B73-3BE5-4B7E-9E49-54F4E5D96643}"/>
              </a:ext>
            </a:extLst>
          </p:cNvPr>
          <p:cNvSpPr/>
          <p:nvPr/>
        </p:nvSpPr>
        <p:spPr>
          <a:xfrm flipH="1">
            <a:off x="5994818" y="3303648"/>
            <a:ext cx="251986" cy="250704"/>
          </a:xfrm>
          <a:custGeom>
            <a:avLst/>
            <a:gdLst>
              <a:gd name="connsiteX0" fmla="*/ 184080 w 184079"/>
              <a:gd name="connsiteY0" fmla="*/ 91560 h 183142"/>
              <a:gd name="connsiteX1" fmla="*/ 92051 w 184079"/>
              <a:gd name="connsiteY1" fmla="*/ 183142 h 183142"/>
              <a:gd name="connsiteX2" fmla="*/ 0 w 184079"/>
              <a:gd name="connsiteY2" fmla="*/ 91582 h 183142"/>
              <a:gd name="connsiteX3" fmla="*/ 0 w 184079"/>
              <a:gd name="connsiteY3" fmla="*/ 91560 h 183142"/>
              <a:gd name="connsiteX4" fmla="*/ 92029 w 184079"/>
              <a:gd name="connsiteY4" fmla="*/ 0 h 183142"/>
              <a:gd name="connsiteX5" fmla="*/ 184080 w 184079"/>
              <a:gd name="connsiteY5" fmla="*/ 91560 h 183142"/>
              <a:gd name="connsiteX6" fmla="*/ 184080 w 184079"/>
              <a:gd name="connsiteY6" fmla="*/ 91560 h 18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079" h="183142">
                <a:moveTo>
                  <a:pt x="184080" y="91560"/>
                </a:moveTo>
                <a:cubicBezTo>
                  <a:pt x="184080" y="142133"/>
                  <a:pt x="142883" y="183142"/>
                  <a:pt x="92051" y="183142"/>
                </a:cubicBezTo>
                <a:cubicBezTo>
                  <a:pt x="41219" y="183142"/>
                  <a:pt x="0" y="142155"/>
                  <a:pt x="0" y="91582"/>
                </a:cubicBezTo>
                <a:lnTo>
                  <a:pt x="0" y="91560"/>
                </a:lnTo>
                <a:cubicBezTo>
                  <a:pt x="0" y="41009"/>
                  <a:pt x="41197" y="0"/>
                  <a:pt x="92029" y="0"/>
                </a:cubicBezTo>
                <a:cubicBezTo>
                  <a:pt x="142860" y="0"/>
                  <a:pt x="184057" y="40987"/>
                  <a:pt x="184080" y="91560"/>
                </a:cubicBezTo>
                <a:lnTo>
                  <a:pt x="184080" y="91560"/>
                </a:lnTo>
                <a:close/>
              </a:path>
            </a:pathLst>
          </a:custGeom>
          <a:solidFill>
            <a:schemeClr val="bg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23" name="Forma Livre: Forma 2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458338A7-6500-44C4-9832-66288170D938}"/>
              </a:ext>
            </a:extLst>
          </p:cNvPr>
          <p:cNvSpPr/>
          <p:nvPr/>
        </p:nvSpPr>
        <p:spPr>
          <a:xfrm flipH="1">
            <a:off x="6312107" y="3303648"/>
            <a:ext cx="251986" cy="250704"/>
          </a:xfrm>
          <a:custGeom>
            <a:avLst/>
            <a:gdLst>
              <a:gd name="connsiteX0" fmla="*/ 184080 w 184079"/>
              <a:gd name="connsiteY0" fmla="*/ 91560 h 183142"/>
              <a:gd name="connsiteX1" fmla="*/ 92051 w 184079"/>
              <a:gd name="connsiteY1" fmla="*/ 183142 h 183142"/>
              <a:gd name="connsiteX2" fmla="*/ 0 w 184079"/>
              <a:gd name="connsiteY2" fmla="*/ 91582 h 183142"/>
              <a:gd name="connsiteX3" fmla="*/ 0 w 184079"/>
              <a:gd name="connsiteY3" fmla="*/ 91560 h 183142"/>
              <a:gd name="connsiteX4" fmla="*/ 92029 w 184079"/>
              <a:gd name="connsiteY4" fmla="*/ 0 h 183142"/>
              <a:gd name="connsiteX5" fmla="*/ 184080 w 184079"/>
              <a:gd name="connsiteY5" fmla="*/ 91560 h 183142"/>
              <a:gd name="connsiteX6" fmla="*/ 184080 w 184079"/>
              <a:gd name="connsiteY6" fmla="*/ 91560 h 18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079" h="183142">
                <a:moveTo>
                  <a:pt x="184080" y="91560"/>
                </a:moveTo>
                <a:cubicBezTo>
                  <a:pt x="184080" y="142133"/>
                  <a:pt x="142883" y="183142"/>
                  <a:pt x="92051" y="183142"/>
                </a:cubicBezTo>
                <a:cubicBezTo>
                  <a:pt x="41219" y="183142"/>
                  <a:pt x="0" y="142155"/>
                  <a:pt x="0" y="91582"/>
                </a:cubicBezTo>
                <a:lnTo>
                  <a:pt x="0" y="91560"/>
                </a:lnTo>
                <a:cubicBezTo>
                  <a:pt x="0" y="41009"/>
                  <a:pt x="41197" y="0"/>
                  <a:pt x="92029" y="0"/>
                </a:cubicBezTo>
                <a:cubicBezTo>
                  <a:pt x="142860" y="0"/>
                  <a:pt x="184057" y="40987"/>
                  <a:pt x="184080" y="91560"/>
                </a:cubicBezTo>
                <a:lnTo>
                  <a:pt x="184080" y="91560"/>
                </a:lnTo>
                <a:close/>
              </a:path>
            </a:pathLst>
          </a:custGeom>
          <a:solidFill>
            <a:schemeClr val="bg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5994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0 L -1.45833E-6 -0.04005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repeatCount="indefinite" accel="50000" decel="5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125E-6 0 L -3.125E-6 -0.04005 " pathEditMode="relative" rAng="0" ptsTypes="AA">
                                      <p:cBhvr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79167E-6 0 L -4.79167E-6 -0.04005 " pathEditMode="relative" rAng="0" ptsTypes="AA">
                                      <p:cBhvr>
                                        <p:cTn id="1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0CB784B-F094-377B-8B1C-F68335159AC3}"/>
              </a:ext>
            </a:extLst>
          </p:cNvPr>
          <p:cNvSpPr/>
          <p:nvPr/>
        </p:nvSpPr>
        <p:spPr>
          <a:xfrm>
            <a:off x="0" y="1412776"/>
            <a:ext cx="12192000" cy="53600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exto 1">
            <a:extLst>
              <a:ext uri="{FF2B5EF4-FFF2-40B4-BE49-F238E27FC236}">
                <a16:creationId xmlns:a16="http://schemas.microsoft.com/office/drawing/2014/main" id="{D86FCAEB-AEF8-56E8-CD85-F155D885B2F5}"/>
              </a:ext>
            </a:extLst>
          </p:cNvPr>
          <p:cNvSpPr txBox="1">
            <a:spLocks/>
          </p:cNvSpPr>
          <p:nvPr/>
        </p:nvSpPr>
        <p:spPr>
          <a:xfrm>
            <a:off x="4944112" y="2927556"/>
            <a:ext cx="5390849" cy="3247042"/>
          </a:xfrm>
          <a:prstGeom prst="roundRect">
            <a:avLst>
              <a:gd name="adj" fmla="val 12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5C9131AD-AF11-47FE-97C8-F5BBC28464DB}"/>
              </a:ext>
            </a:extLst>
          </p:cNvPr>
          <p:cNvSpPr/>
          <p:nvPr/>
        </p:nvSpPr>
        <p:spPr>
          <a:xfrm flipV="1">
            <a:off x="0" y="0"/>
            <a:ext cx="12192000" cy="1497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7" name="Gráfico 26">
            <a:extLst>
              <a:ext uri="{FF2B5EF4-FFF2-40B4-BE49-F238E27FC236}">
                <a16:creationId xmlns:a16="http://schemas.microsoft.com/office/drawing/2014/main" id="{BE7287E5-2497-43D0-BEEF-A686701000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3424" y="260648"/>
            <a:ext cx="1264940" cy="316235"/>
          </a:xfrm>
          <a:prstGeom prst="rect">
            <a:avLst/>
          </a:prstGeom>
        </p:spPr>
      </p:pic>
      <p:sp>
        <p:nvSpPr>
          <p:cNvPr id="28" name="CaixaDeTexto 27">
            <a:extLst>
              <a:ext uri="{FF2B5EF4-FFF2-40B4-BE49-F238E27FC236}">
                <a16:creationId xmlns:a16="http://schemas.microsoft.com/office/drawing/2014/main" id="{39785042-882C-45FE-9B97-4DEF8D0BDB10}"/>
              </a:ext>
            </a:extLst>
          </p:cNvPr>
          <p:cNvSpPr txBox="1"/>
          <p:nvPr/>
        </p:nvSpPr>
        <p:spPr>
          <a:xfrm>
            <a:off x="444470" y="355715"/>
            <a:ext cx="352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Gabinete do Conselheiro Vicente Aquino  |  GCVA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CD26867-0FFF-8211-0183-60F9A3176CB6}"/>
              </a:ext>
            </a:extLst>
          </p:cNvPr>
          <p:cNvSpPr/>
          <p:nvPr/>
        </p:nvSpPr>
        <p:spPr>
          <a:xfrm flipV="1">
            <a:off x="0" y="6711696"/>
            <a:ext cx="12192000" cy="16374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  <a:tileRect/>
          </a:gradFill>
          <a:ln w="28575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Imagem 5" descr="Desenho preto e branco&#10;&#10;Descrição gerada automaticamente com confiança baixa">
            <a:extLst>
              <a:ext uri="{FF2B5EF4-FFF2-40B4-BE49-F238E27FC236}">
                <a16:creationId xmlns:a16="http://schemas.microsoft.com/office/drawing/2014/main" id="{952C549E-A3BF-DB19-E836-905A4FAB06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248" y="1236984"/>
            <a:ext cx="5359290" cy="460362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C64A735-00EC-97F4-E715-B7E324EF682F}"/>
              </a:ext>
            </a:extLst>
          </p:cNvPr>
          <p:cNvSpPr txBox="1"/>
          <p:nvPr/>
        </p:nvSpPr>
        <p:spPr>
          <a:xfrm>
            <a:off x="5147733" y="2896725"/>
            <a:ext cx="508000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BR" b="1" dirty="0"/>
              <a:t>               Total de escolas:</a:t>
            </a:r>
            <a:r>
              <a:rPr lang="pt-BR" sz="2900" b="1" dirty="0"/>
              <a:t>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19.826</a:t>
            </a:r>
          </a:p>
          <a:p>
            <a:pPr>
              <a:spcAft>
                <a:spcPts val="1800"/>
              </a:spcAft>
            </a:pPr>
            <a:r>
              <a:rPr lang="pt-BR" b="1" dirty="0"/>
              <a:t>          Escolas sem internet:</a:t>
            </a:r>
            <a:r>
              <a:rPr lang="pt-BR" sz="2900" b="1" dirty="0"/>
              <a:t>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59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com internet insuficiente:</a:t>
            </a:r>
            <a:r>
              <a:rPr lang="pt-BR" sz="2900" b="1" dirty="0"/>
              <a:t>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15.827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sem energia elétrica:</a:t>
            </a:r>
            <a:r>
              <a:rPr lang="pt-BR" sz="2900" b="1" dirty="0"/>
              <a:t>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5</a:t>
            </a:r>
          </a:p>
          <a:p>
            <a:pPr>
              <a:spcAft>
                <a:spcPts val="1800"/>
              </a:spcAft>
            </a:pPr>
            <a:r>
              <a:rPr lang="pt-BR" b="1" dirty="0"/>
              <a:t>Alunos desconectados:</a:t>
            </a:r>
            <a:r>
              <a:rPr lang="pt-BR" sz="2900" b="1" dirty="0"/>
              <a:t>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1.983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2DE66D8-1BD4-70D9-174F-311A4853F07B}"/>
              </a:ext>
            </a:extLst>
          </p:cNvPr>
          <p:cNvSpPr txBox="1"/>
          <p:nvPr/>
        </p:nvSpPr>
        <p:spPr>
          <a:xfrm>
            <a:off x="592537" y="613295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Abrange </a:t>
            </a:r>
            <a:r>
              <a:rPr lang="pt-BR" sz="1800" b="1" dirty="0"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1%</a:t>
            </a:r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 das escolas desconectadas</a:t>
            </a:r>
          </a:p>
        </p:txBody>
      </p:sp>
      <p:pic>
        <p:nvPicPr>
          <p:cNvPr id="9" name="Imagem 8" descr="Uma imagem contendo lego&#10;&#10;Descrição gerada automaticamente">
            <a:extLst>
              <a:ext uri="{FF2B5EF4-FFF2-40B4-BE49-F238E27FC236}">
                <a16:creationId xmlns:a16="http://schemas.microsoft.com/office/drawing/2014/main" id="{9E670F4D-73D1-7C31-80A6-26EA377113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94150" y="1236984"/>
            <a:ext cx="6239872" cy="5360039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5AC1532B-B8BA-E714-2D01-AADFBB168986}"/>
              </a:ext>
            </a:extLst>
          </p:cNvPr>
          <p:cNvSpPr txBox="1"/>
          <p:nvPr/>
        </p:nvSpPr>
        <p:spPr>
          <a:xfrm>
            <a:off x="444469" y="576883"/>
            <a:ext cx="117475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Painel de Escolas - Região Sul</a:t>
            </a:r>
          </a:p>
        </p:txBody>
      </p: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53EB766F-0623-6EC8-EF59-57141FF43CE9}"/>
              </a:ext>
            </a:extLst>
          </p:cNvPr>
          <p:cNvCxnSpPr/>
          <p:nvPr/>
        </p:nvCxnSpPr>
        <p:spPr>
          <a:xfrm>
            <a:off x="592537" y="1196752"/>
            <a:ext cx="1312168" cy="0"/>
          </a:xfrm>
          <a:prstGeom prst="straightConnector1">
            <a:avLst/>
          </a:prstGeom>
          <a:ln w="28575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6"/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506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>
            <a:extLst>
              <a:ext uri="{FF2B5EF4-FFF2-40B4-BE49-F238E27FC236}">
                <a16:creationId xmlns:a16="http://schemas.microsoft.com/office/drawing/2014/main" id="{7B3E97DD-8B14-4325-A0E6-FF1F0FCAA0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216680" cy="6854568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3601" r="41405" b="35755"/>
          <a:stretch>
            <a:fillRect/>
          </a:stretch>
        </p:blipFill>
        <p:spPr>
          <a:xfrm flipH="1">
            <a:off x="0" y="0"/>
            <a:ext cx="7104112" cy="7143879"/>
          </a:xfrm>
          <a:prstGeom prst="rect">
            <a:avLst/>
          </a:prstGeom>
        </p:spPr>
      </p:pic>
      <p:sp>
        <p:nvSpPr>
          <p:cNvPr id="9" name="Freeform 9"/>
          <p:cNvSpPr/>
          <p:nvPr/>
        </p:nvSpPr>
        <p:spPr>
          <a:xfrm rot="686939">
            <a:off x="2076116" y="3914501"/>
            <a:ext cx="4057768" cy="2714043"/>
          </a:xfrm>
          <a:custGeom>
            <a:avLst/>
            <a:gdLst/>
            <a:ahLst/>
            <a:cxnLst/>
            <a:rect l="l" t="t" r="r" b="b"/>
            <a:pathLst>
              <a:path w="12823190" h="11506200">
                <a:moveTo>
                  <a:pt x="12823190" y="11506200"/>
                </a:moveTo>
                <a:lnTo>
                  <a:pt x="0" y="11506200"/>
                </a:lnTo>
                <a:lnTo>
                  <a:pt x="0" y="0"/>
                </a:lnTo>
                <a:lnTo>
                  <a:pt x="12823190" y="0"/>
                </a:lnTo>
                <a:lnTo>
                  <a:pt x="12823190" y="11506200"/>
                </a:lnTo>
                <a:close/>
              </a:path>
            </a:pathLst>
          </a:custGeom>
          <a:blipFill>
            <a:blip r:embed="rId6"/>
            <a:stretch>
              <a:fillRect t="-11" b="-11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760FADE4-78F2-4306-B8F2-38B97540B92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1344" y="260648"/>
            <a:ext cx="1264940" cy="316235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6F621A4A-3CFB-4A76-9A36-1D3935074418}"/>
              </a:ext>
            </a:extLst>
          </p:cNvPr>
          <p:cNvSpPr txBox="1"/>
          <p:nvPr/>
        </p:nvSpPr>
        <p:spPr>
          <a:xfrm>
            <a:off x="1452581" y="576883"/>
            <a:ext cx="10548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Projeto-Piloto</a:t>
            </a:r>
          </a:p>
        </p:txBody>
      </p:sp>
      <p:cxnSp>
        <p:nvCxnSpPr>
          <p:cNvPr id="19" name="Conector de Seta Reta 18">
            <a:extLst>
              <a:ext uri="{FF2B5EF4-FFF2-40B4-BE49-F238E27FC236}">
                <a16:creationId xmlns:a16="http://schemas.microsoft.com/office/drawing/2014/main" id="{9EBC6C79-C5ED-4844-9D15-1C316D7A2C63}"/>
              </a:ext>
            </a:extLst>
          </p:cNvPr>
          <p:cNvCxnSpPr/>
          <p:nvPr/>
        </p:nvCxnSpPr>
        <p:spPr>
          <a:xfrm>
            <a:off x="10200985" y="1196752"/>
            <a:ext cx="1312168" cy="0"/>
          </a:xfrm>
          <a:prstGeom prst="straightConnector1">
            <a:avLst/>
          </a:prstGeom>
          <a:ln w="28575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6"/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679747FB-FECA-4A6E-98EF-41C65378FDB6}"/>
              </a:ext>
            </a:extLst>
          </p:cNvPr>
          <p:cNvSpPr txBox="1"/>
          <p:nvPr/>
        </p:nvSpPr>
        <p:spPr>
          <a:xfrm>
            <a:off x="8333368" y="355715"/>
            <a:ext cx="352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Gabinete do Conselheiro Vicente Aquino  |  GCVA</a:t>
            </a: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3E0FA701-FAE3-4AC7-ADED-FDF1EF4559E4}"/>
              </a:ext>
            </a:extLst>
          </p:cNvPr>
          <p:cNvSpPr/>
          <p:nvPr/>
        </p:nvSpPr>
        <p:spPr>
          <a:xfrm>
            <a:off x="7346639" y="1100212"/>
            <a:ext cx="5196113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600"/>
              </a:spcAft>
              <a:buSzPct val="100000"/>
              <a:defRPr>
                <a:solidFill>
                  <a:srgbClr val="FFFFFF"/>
                </a:solidFill>
              </a:defRPr>
            </a:pPr>
            <a:r>
              <a:rPr lang="pt-BR" sz="17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Norte</a:t>
            </a:r>
            <a:b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Pau D’Arco/PA – 11 escolas</a:t>
            </a:r>
            <a:b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Espigão do Oeste/RO – 22 escolas</a:t>
            </a:r>
          </a:p>
          <a:p>
            <a:pPr>
              <a:spcAft>
                <a:spcPts val="1600"/>
              </a:spcAft>
              <a:buSzPct val="100000"/>
              <a:defRPr>
                <a:solidFill>
                  <a:srgbClr val="FFFFFF"/>
                </a:solidFill>
              </a:defRPr>
            </a:pPr>
            <a:r>
              <a:rPr lang="pt-BR" sz="17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Nordeste</a:t>
            </a:r>
            <a:b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Baía da Traição/PB – 17 escolas</a:t>
            </a:r>
            <a:b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Santa Luzia do Itanhy/SE – 21 escolas</a:t>
            </a:r>
          </a:p>
          <a:p>
            <a:pPr>
              <a:spcAft>
                <a:spcPts val="1600"/>
              </a:spcAft>
              <a:buSzPct val="100000"/>
              <a:defRPr>
                <a:solidFill>
                  <a:srgbClr val="FFFFFF"/>
                </a:solidFill>
              </a:defRPr>
            </a:pPr>
            <a:r>
              <a:rPr lang="pt-BR" sz="17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Centro-Oeste</a:t>
            </a:r>
            <a:b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Gaúcha do Norte/MT – 15 escolas</a:t>
            </a:r>
            <a:b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Cavalcante/GO – 20 escolas</a:t>
            </a:r>
          </a:p>
          <a:p>
            <a:pPr>
              <a:spcAft>
                <a:spcPts val="1600"/>
              </a:spcAft>
              <a:buSzPct val="100000"/>
              <a:defRPr>
                <a:solidFill>
                  <a:srgbClr val="FFFFFF"/>
                </a:solidFill>
              </a:defRPr>
            </a:pPr>
            <a:r>
              <a:rPr lang="pt-BR" sz="17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Sudeste</a:t>
            </a:r>
            <a:b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Berilo/MG – 23 escolas</a:t>
            </a:r>
            <a:b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Silva Jardim/RJ – 21 escolas</a:t>
            </a:r>
          </a:p>
          <a:p>
            <a:pPr>
              <a:spcAft>
                <a:spcPts val="1600"/>
              </a:spcAft>
              <a:buSzPct val="100000"/>
              <a:defRPr>
                <a:solidFill>
                  <a:srgbClr val="FFFFFF"/>
                </a:solidFill>
              </a:defRPr>
            </a:pPr>
            <a:r>
              <a:rPr lang="pt-BR" sz="17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Sul</a:t>
            </a:r>
            <a:b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Entre Rios/SC – 10 escolas</a:t>
            </a:r>
            <a:b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Domingos Soares/PR – 15 escolas</a:t>
            </a:r>
          </a:p>
          <a:p>
            <a:pPr algn="ctr">
              <a:spcAft>
                <a:spcPts val="1600"/>
              </a:spcAft>
              <a:buSzPct val="100000"/>
              <a:defRPr>
                <a:solidFill>
                  <a:srgbClr val="FFFFFF"/>
                </a:solidFill>
              </a:defRPr>
            </a:pP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Total de escolas: 175</a:t>
            </a:r>
          </a:p>
          <a:p>
            <a:pPr algn="ctr">
              <a:spcAft>
                <a:spcPts val="1600"/>
              </a:spcAft>
              <a:buSzPct val="100000"/>
              <a:defRPr>
                <a:solidFill>
                  <a:srgbClr val="FFFFFF"/>
                </a:solidFill>
              </a:defRPr>
            </a:pP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Alunos: 30.757 </a:t>
            </a: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2F21E0DF-3BFD-4F49-8780-BBBF4BDADF3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2705">
            <a:off x="2234885" y="3983032"/>
            <a:ext cx="3836968" cy="235714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6759A1E6-880B-4E34-AAC6-5BFF5BE21FE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18392">
            <a:off x="-446333" y="649258"/>
            <a:ext cx="4802361" cy="3172047"/>
          </a:xfrm>
          <a:prstGeom prst="rect">
            <a:avLst/>
          </a:prstGeom>
        </p:spPr>
      </p:pic>
      <p:sp>
        <p:nvSpPr>
          <p:cNvPr id="12" name="Freeform 12"/>
          <p:cNvSpPr/>
          <p:nvPr/>
        </p:nvSpPr>
        <p:spPr>
          <a:xfrm rot="20803511">
            <a:off x="-576760" y="532677"/>
            <a:ext cx="5071671" cy="3713058"/>
          </a:xfrm>
          <a:custGeom>
            <a:avLst/>
            <a:gdLst/>
            <a:ahLst/>
            <a:cxnLst/>
            <a:rect l="l" t="t" r="r" b="b"/>
            <a:pathLst>
              <a:path w="12823190" h="11506200">
                <a:moveTo>
                  <a:pt x="12823190" y="11506200"/>
                </a:moveTo>
                <a:lnTo>
                  <a:pt x="0" y="11506200"/>
                </a:lnTo>
                <a:lnTo>
                  <a:pt x="0" y="0"/>
                </a:lnTo>
                <a:lnTo>
                  <a:pt x="12823190" y="0"/>
                </a:lnTo>
                <a:lnTo>
                  <a:pt x="12823190" y="11506200"/>
                </a:lnTo>
                <a:close/>
              </a:path>
            </a:pathLst>
          </a:custGeom>
          <a:blipFill>
            <a:blip r:embed="rId6"/>
            <a:stretch>
              <a:fillRect t="-11" b="-11"/>
            </a:stretch>
          </a:blipFill>
        </p:spPr>
        <p:txBody>
          <a:bodyPr/>
          <a:lstStyle/>
          <a:p>
            <a:endParaRPr lang="pt-BR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72C7607-DA6A-4B57-B7AA-F39BE9374559}"/>
              </a:ext>
            </a:extLst>
          </p:cNvPr>
          <p:cNvSpPr txBox="1"/>
          <p:nvPr/>
        </p:nvSpPr>
        <p:spPr>
          <a:xfrm rot="20823837">
            <a:off x="915454" y="3681410"/>
            <a:ext cx="294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Bradley Hand ITC" panose="03070402050302030203" pitchFamily="66" charset="0"/>
              </a:rPr>
              <a:t>Santa luzia do Itanhy - SE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03DA8BB8-DA8F-4DDA-B785-FE8A69626336}"/>
              </a:ext>
            </a:extLst>
          </p:cNvPr>
          <p:cNvSpPr txBox="1"/>
          <p:nvPr/>
        </p:nvSpPr>
        <p:spPr>
          <a:xfrm rot="607633">
            <a:off x="3074187" y="6219014"/>
            <a:ext cx="177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Bradley Hand ITC" panose="03070402050302030203" pitchFamily="66" charset="0"/>
              </a:rPr>
              <a:t>Cavalcante - GO</a:t>
            </a:r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B4BCA054-B6FE-4D8B-889C-CAA2A7A4CE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3053" y="1059899"/>
            <a:ext cx="723155" cy="721533"/>
          </a:xfrm>
          <a:prstGeom prst="rect">
            <a:avLst/>
          </a:prstGeom>
        </p:spPr>
      </p:pic>
      <p:grpSp>
        <p:nvGrpSpPr>
          <p:cNvPr id="26" name="Agrupar 25">
            <a:extLst>
              <a:ext uri="{FF2B5EF4-FFF2-40B4-BE49-F238E27FC236}">
                <a16:creationId xmlns:a16="http://schemas.microsoft.com/office/drawing/2014/main" id="{27F8BAA4-B48D-4B3C-8CA6-759E3466BB45}"/>
              </a:ext>
            </a:extLst>
          </p:cNvPr>
          <p:cNvGrpSpPr/>
          <p:nvPr/>
        </p:nvGrpSpPr>
        <p:grpSpPr>
          <a:xfrm>
            <a:off x="6583690" y="2071177"/>
            <a:ext cx="722518" cy="721585"/>
            <a:chOff x="2843463" y="312822"/>
            <a:chExt cx="6491271" cy="6482894"/>
          </a:xfrm>
          <a:solidFill>
            <a:schemeClr val="bg1"/>
          </a:solidFill>
        </p:grpSpPr>
        <p:sp>
          <p:nvSpPr>
            <p:cNvPr id="27" name="Forma Livre: Forma 26">
              <a:extLst>
                <a:ext uri="{FF2B5EF4-FFF2-40B4-BE49-F238E27FC236}">
                  <a16:creationId xmlns:a16="http://schemas.microsoft.com/office/drawing/2014/main" id="{F1146D6F-F854-4F65-8BB5-199409D00034}"/>
                </a:ext>
              </a:extLst>
            </p:cNvPr>
            <p:cNvSpPr/>
            <p:nvPr/>
          </p:nvSpPr>
          <p:spPr>
            <a:xfrm>
              <a:off x="2843464" y="2450433"/>
              <a:ext cx="1203158" cy="617621"/>
            </a:xfrm>
            <a:custGeom>
              <a:avLst/>
              <a:gdLst>
                <a:gd name="connsiteX0" fmla="*/ 0 w 1203158"/>
                <a:gd name="connsiteY0" fmla="*/ 0 h 617621"/>
                <a:gd name="connsiteX1" fmla="*/ 35926 w 1203158"/>
                <a:gd name="connsiteY1" fmla="*/ 9225 h 617621"/>
                <a:gd name="connsiteX2" fmla="*/ 738853 w 1203158"/>
                <a:gd name="connsiteY2" fmla="*/ 189727 h 617621"/>
                <a:gd name="connsiteX3" fmla="*/ 1203158 w 1203158"/>
                <a:gd name="connsiteY3" fmla="*/ 415784 h 617621"/>
                <a:gd name="connsiteX4" fmla="*/ 1200330 w 1203158"/>
                <a:gd name="connsiteY4" fmla="*/ 417544 h 617621"/>
                <a:gd name="connsiteX5" fmla="*/ 989174 w 1203158"/>
                <a:gd name="connsiteY5" fmla="*/ 548997 h 617621"/>
                <a:gd name="connsiteX6" fmla="*/ 1001286 w 1203158"/>
                <a:gd name="connsiteY6" fmla="*/ 613584 h 617621"/>
                <a:gd name="connsiteX7" fmla="*/ 637916 w 1203158"/>
                <a:gd name="connsiteY7" fmla="*/ 617621 h 617621"/>
                <a:gd name="connsiteX8" fmla="*/ 577354 w 1203158"/>
                <a:gd name="connsiteY8" fmla="*/ 387527 h 617621"/>
                <a:gd name="connsiteX9" fmla="*/ 484493 w 1203158"/>
                <a:gd name="connsiteY9" fmla="*/ 387527 h 617621"/>
                <a:gd name="connsiteX10" fmla="*/ 419894 w 1203158"/>
                <a:gd name="connsiteY10" fmla="*/ 512666 h 617621"/>
                <a:gd name="connsiteX11" fmla="*/ 250322 w 1203158"/>
                <a:gd name="connsiteY11" fmla="*/ 419821 h 617621"/>
                <a:gd name="connsiteX12" fmla="*/ 153423 w 1203158"/>
                <a:gd name="connsiteY12" fmla="*/ 427894 h 617621"/>
                <a:gd name="connsiteX13" fmla="*/ 153423 w 1203158"/>
                <a:gd name="connsiteY13" fmla="*/ 258352 h 617621"/>
                <a:gd name="connsiteX14" fmla="*/ 12113 w 1203158"/>
                <a:gd name="connsiteY14" fmla="*/ 153396 h 617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03158" h="617621">
                  <a:moveTo>
                    <a:pt x="0" y="0"/>
                  </a:moveTo>
                  <a:lnTo>
                    <a:pt x="35926" y="9225"/>
                  </a:lnTo>
                  <a:lnTo>
                    <a:pt x="738853" y="189727"/>
                  </a:lnTo>
                  <a:lnTo>
                    <a:pt x="1203158" y="415784"/>
                  </a:lnTo>
                  <a:lnTo>
                    <a:pt x="1200330" y="417544"/>
                  </a:lnTo>
                  <a:lnTo>
                    <a:pt x="989174" y="548997"/>
                  </a:lnTo>
                  <a:lnTo>
                    <a:pt x="1001286" y="613584"/>
                  </a:lnTo>
                  <a:lnTo>
                    <a:pt x="637916" y="617621"/>
                  </a:lnTo>
                  <a:lnTo>
                    <a:pt x="577354" y="387527"/>
                  </a:lnTo>
                  <a:lnTo>
                    <a:pt x="484493" y="387527"/>
                  </a:lnTo>
                  <a:lnTo>
                    <a:pt x="419894" y="512666"/>
                  </a:lnTo>
                  <a:lnTo>
                    <a:pt x="250322" y="419821"/>
                  </a:lnTo>
                  <a:lnTo>
                    <a:pt x="153423" y="427894"/>
                  </a:lnTo>
                  <a:lnTo>
                    <a:pt x="153423" y="258352"/>
                  </a:lnTo>
                  <a:lnTo>
                    <a:pt x="12113" y="15339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8" name="Forma Livre: Forma 27">
              <a:extLst>
                <a:ext uri="{FF2B5EF4-FFF2-40B4-BE49-F238E27FC236}">
                  <a16:creationId xmlns:a16="http://schemas.microsoft.com/office/drawing/2014/main" id="{37C4BA1B-3454-4377-9177-6869EEDFF8AA}"/>
                </a:ext>
              </a:extLst>
            </p:cNvPr>
            <p:cNvSpPr/>
            <p:nvPr/>
          </p:nvSpPr>
          <p:spPr>
            <a:xfrm>
              <a:off x="4443663" y="312822"/>
              <a:ext cx="906379" cy="1070811"/>
            </a:xfrm>
            <a:custGeom>
              <a:avLst/>
              <a:gdLst>
                <a:gd name="connsiteX0" fmla="*/ 681790 w 906379"/>
                <a:gd name="connsiteY0" fmla="*/ 0 h 1070811"/>
                <a:gd name="connsiteX1" fmla="*/ 741948 w 906379"/>
                <a:gd name="connsiteY1" fmla="*/ 0 h 1070811"/>
                <a:gd name="connsiteX2" fmla="*/ 681790 w 906379"/>
                <a:gd name="connsiteY2" fmla="*/ 124326 h 1070811"/>
                <a:gd name="connsiteX3" fmla="*/ 778042 w 906379"/>
                <a:gd name="connsiteY3" fmla="*/ 184484 h 1070811"/>
                <a:gd name="connsiteX4" fmla="*/ 782053 w 906379"/>
                <a:gd name="connsiteY4" fmla="*/ 236621 h 1070811"/>
                <a:gd name="connsiteX5" fmla="*/ 733926 w 906379"/>
                <a:gd name="connsiteY5" fmla="*/ 232611 h 1070811"/>
                <a:gd name="connsiteX6" fmla="*/ 737937 w 906379"/>
                <a:gd name="connsiteY6" fmla="*/ 308811 h 1070811"/>
                <a:gd name="connsiteX7" fmla="*/ 689811 w 906379"/>
                <a:gd name="connsiteY7" fmla="*/ 389021 h 1070811"/>
                <a:gd name="connsiteX8" fmla="*/ 745958 w 906379"/>
                <a:gd name="connsiteY8" fmla="*/ 585537 h 1070811"/>
                <a:gd name="connsiteX9" fmla="*/ 902369 w 906379"/>
                <a:gd name="connsiteY9" fmla="*/ 721895 h 1070811"/>
                <a:gd name="connsiteX10" fmla="*/ 906379 w 906379"/>
                <a:gd name="connsiteY10" fmla="*/ 838200 h 1070811"/>
                <a:gd name="connsiteX11" fmla="*/ 903314 w 906379"/>
                <a:gd name="connsiteY11" fmla="*/ 847334 h 1070811"/>
                <a:gd name="connsiteX12" fmla="*/ 902369 w 906379"/>
                <a:gd name="connsiteY12" fmla="*/ 838200 h 1070811"/>
                <a:gd name="connsiteX13" fmla="*/ 733926 w 906379"/>
                <a:gd name="connsiteY13" fmla="*/ 838200 h 1070811"/>
                <a:gd name="connsiteX14" fmla="*/ 649705 w 906379"/>
                <a:gd name="connsiteY14" fmla="*/ 926432 h 1070811"/>
                <a:gd name="connsiteX15" fmla="*/ 641684 w 906379"/>
                <a:gd name="connsiteY15" fmla="*/ 1030705 h 1070811"/>
                <a:gd name="connsiteX16" fmla="*/ 553453 w 906379"/>
                <a:gd name="connsiteY16" fmla="*/ 942474 h 1070811"/>
                <a:gd name="connsiteX17" fmla="*/ 437148 w 906379"/>
                <a:gd name="connsiteY17" fmla="*/ 986590 h 1070811"/>
                <a:gd name="connsiteX18" fmla="*/ 445169 w 906379"/>
                <a:gd name="connsiteY18" fmla="*/ 1070811 h 1070811"/>
                <a:gd name="connsiteX19" fmla="*/ 336884 w 906379"/>
                <a:gd name="connsiteY19" fmla="*/ 1058779 h 1070811"/>
                <a:gd name="connsiteX20" fmla="*/ 256674 w 906379"/>
                <a:gd name="connsiteY20" fmla="*/ 505326 h 1070811"/>
                <a:gd name="connsiteX21" fmla="*/ 192505 w 906379"/>
                <a:gd name="connsiteY21" fmla="*/ 505326 h 1070811"/>
                <a:gd name="connsiteX22" fmla="*/ 40105 w 906379"/>
                <a:gd name="connsiteY22" fmla="*/ 469232 h 1070811"/>
                <a:gd name="connsiteX23" fmla="*/ 40105 w 906379"/>
                <a:gd name="connsiteY23" fmla="*/ 300790 h 1070811"/>
                <a:gd name="connsiteX24" fmla="*/ 0 w 906379"/>
                <a:gd name="connsiteY24" fmla="*/ 208547 h 1070811"/>
                <a:gd name="connsiteX25" fmla="*/ 108284 w 906379"/>
                <a:gd name="connsiteY25" fmla="*/ 216568 h 1070811"/>
                <a:gd name="connsiteX26" fmla="*/ 128337 w 906379"/>
                <a:gd name="connsiteY26" fmla="*/ 236621 h 1070811"/>
                <a:gd name="connsiteX27" fmla="*/ 236621 w 906379"/>
                <a:gd name="connsiteY27" fmla="*/ 248653 h 1070811"/>
                <a:gd name="connsiteX28" fmla="*/ 304800 w 906379"/>
                <a:gd name="connsiteY28" fmla="*/ 188495 h 1070811"/>
                <a:gd name="connsiteX29" fmla="*/ 417095 w 906379"/>
                <a:gd name="connsiteY29" fmla="*/ 188495 h 1070811"/>
                <a:gd name="connsiteX30" fmla="*/ 509337 w 906379"/>
                <a:gd name="connsiteY30" fmla="*/ 120316 h 1070811"/>
                <a:gd name="connsiteX31" fmla="*/ 597569 w 906379"/>
                <a:gd name="connsiteY31" fmla="*/ 120316 h 107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6379" h="1070811">
                  <a:moveTo>
                    <a:pt x="681790" y="0"/>
                  </a:moveTo>
                  <a:lnTo>
                    <a:pt x="741948" y="0"/>
                  </a:lnTo>
                  <a:lnTo>
                    <a:pt x="681790" y="124326"/>
                  </a:lnTo>
                  <a:lnTo>
                    <a:pt x="778042" y="184484"/>
                  </a:lnTo>
                  <a:lnTo>
                    <a:pt x="782053" y="236621"/>
                  </a:lnTo>
                  <a:lnTo>
                    <a:pt x="733926" y="232611"/>
                  </a:lnTo>
                  <a:lnTo>
                    <a:pt x="737937" y="308811"/>
                  </a:lnTo>
                  <a:lnTo>
                    <a:pt x="689811" y="389021"/>
                  </a:lnTo>
                  <a:lnTo>
                    <a:pt x="745958" y="585537"/>
                  </a:lnTo>
                  <a:lnTo>
                    <a:pt x="902369" y="721895"/>
                  </a:lnTo>
                  <a:lnTo>
                    <a:pt x="906379" y="838200"/>
                  </a:lnTo>
                  <a:lnTo>
                    <a:pt x="903314" y="847334"/>
                  </a:lnTo>
                  <a:lnTo>
                    <a:pt x="902369" y="838200"/>
                  </a:lnTo>
                  <a:lnTo>
                    <a:pt x="733926" y="838200"/>
                  </a:lnTo>
                  <a:lnTo>
                    <a:pt x="649705" y="926432"/>
                  </a:lnTo>
                  <a:lnTo>
                    <a:pt x="641684" y="1030705"/>
                  </a:lnTo>
                  <a:lnTo>
                    <a:pt x="553453" y="942474"/>
                  </a:lnTo>
                  <a:lnTo>
                    <a:pt x="437148" y="986590"/>
                  </a:lnTo>
                  <a:lnTo>
                    <a:pt x="445169" y="1070811"/>
                  </a:lnTo>
                  <a:lnTo>
                    <a:pt x="336884" y="1058779"/>
                  </a:lnTo>
                  <a:lnTo>
                    <a:pt x="256674" y="505326"/>
                  </a:lnTo>
                  <a:lnTo>
                    <a:pt x="192505" y="505326"/>
                  </a:lnTo>
                  <a:lnTo>
                    <a:pt x="40105" y="469232"/>
                  </a:lnTo>
                  <a:lnTo>
                    <a:pt x="40105" y="300790"/>
                  </a:lnTo>
                  <a:lnTo>
                    <a:pt x="0" y="208547"/>
                  </a:lnTo>
                  <a:lnTo>
                    <a:pt x="108284" y="216568"/>
                  </a:lnTo>
                  <a:lnTo>
                    <a:pt x="128337" y="236621"/>
                  </a:lnTo>
                  <a:lnTo>
                    <a:pt x="236621" y="248653"/>
                  </a:lnTo>
                  <a:lnTo>
                    <a:pt x="304800" y="188495"/>
                  </a:lnTo>
                  <a:lnTo>
                    <a:pt x="417095" y="188495"/>
                  </a:lnTo>
                  <a:lnTo>
                    <a:pt x="509337" y="120316"/>
                  </a:lnTo>
                  <a:lnTo>
                    <a:pt x="597569" y="12031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9" name="Forma Livre: Forma 28">
              <a:extLst>
                <a:ext uri="{FF2B5EF4-FFF2-40B4-BE49-F238E27FC236}">
                  <a16:creationId xmlns:a16="http://schemas.microsoft.com/office/drawing/2014/main" id="{71932FA1-AB1D-463A-9379-D7E50D521FE8}"/>
                </a:ext>
              </a:extLst>
            </p:cNvPr>
            <p:cNvSpPr/>
            <p:nvPr/>
          </p:nvSpPr>
          <p:spPr>
            <a:xfrm>
              <a:off x="6019799" y="491231"/>
              <a:ext cx="798251" cy="851050"/>
            </a:xfrm>
            <a:custGeom>
              <a:avLst/>
              <a:gdLst>
                <a:gd name="connsiteX0" fmla="*/ 543758 w 798251"/>
                <a:gd name="connsiteY0" fmla="*/ 0 h 851050"/>
                <a:gd name="connsiteX1" fmla="*/ 644372 w 798251"/>
                <a:gd name="connsiteY1" fmla="*/ 85818 h 851050"/>
                <a:gd name="connsiteX2" fmla="*/ 644372 w 798251"/>
                <a:gd name="connsiteY2" fmla="*/ 260412 h 851050"/>
                <a:gd name="connsiteX3" fmla="*/ 792333 w 798251"/>
                <a:gd name="connsiteY3" fmla="*/ 435006 h 851050"/>
                <a:gd name="connsiteX4" fmla="*/ 798251 w 798251"/>
                <a:gd name="connsiteY4" fmla="*/ 506027 h 851050"/>
                <a:gd name="connsiteX5" fmla="*/ 626617 w 798251"/>
                <a:gd name="connsiteY5" fmla="*/ 606641 h 851050"/>
                <a:gd name="connsiteX6" fmla="*/ 387892 w 798251"/>
                <a:gd name="connsiteY6" fmla="*/ 851050 h 851050"/>
                <a:gd name="connsiteX7" fmla="*/ 389021 w 798251"/>
                <a:gd name="connsiteY7" fmla="*/ 844274 h 851050"/>
                <a:gd name="connsiteX8" fmla="*/ 296779 w 798251"/>
                <a:gd name="connsiteY8" fmla="*/ 707916 h 851050"/>
                <a:gd name="connsiteX9" fmla="*/ 300789 w 798251"/>
                <a:gd name="connsiteY9" fmla="*/ 599632 h 851050"/>
                <a:gd name="connsiteX10" fmla="*/ 236621 w 798251"/>
                <a:gd name="connsiteY10" fmla="*/ 487337 h 851050"/>
                <a:gd name="connsiteX11" fmla="*/ 140368 w 798251"/>
                <a:gd name="connsiteY11" fmla="*/ 499369 h 851050"/>
                <a:gd name="connsiteX12" fmla="*/ 108284 w 798251"/>
                <a:gd name="connsiteY12" fmla="*/ 487337 h 851050"/>
                <a:gd name="connsiteX13" fmla="*/ 4011 w 798251"/>
                <a:gd name="connsiteY13" fmla="*/ 411137 h 851050"/>
                <a:gd name="connsiteX14" fmla="*/ 0 w 798251"/>
                <a:gd name="connsiteY14" fmla="*/ 359001 h 851050"/>
                <a:gd name="connsiteX15" fmla="*/ 32084 w 798251"/>
                <a:gd name="connsiteY15" fmla="*/ 342958 h 851050"/>
                <a:gd name="connsiteX16" fmla="*/ 32100 w 798251"/>
                <a:gd name="connsiteY16" fmla="*/ 342911 h 851050"/>
                <a:gd name="connsiteX17" fmla="*/ 324776 w 798251"/>
                <a:gd name="connsiteY17" fmla="*/ 331433 h 851050"/>
                <a:gd name="connsiteX18" fmla="*/ 428349 w 798251"/>
                <a:gd name="connsiteY18" fmla="*/ 245616 h 851050"/>
                <a:gd name="connsiteX19" fmla="*/ 428349 w 798251"/>
                <a:gd name="connsiteY19" fmla="*/ 165717 h 85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8251" h="851050">
                  <a:moveTo>
                    <a:pt x="543758" y="0"/>
                  </a:moveTo>
                  <a:lnTo>
                    <a:pt x="644372" y="85818"/>
                  </a:lnTo>
                  <a:lnTo>
                    <a:pt x="644372" y="260412"/>
                  </a:lnTo>
                  <a:lnTo>
                    <a:pt x="792333" y="435006"/>
                  </a:lnTo>
                  <a:lnTo>
                    <a:pt x="798251" y="506027"/>
                  </a:lnTo>
                  <a:lnTo>
                    <a:pt x="626617" y="606641"/>
                  </a:lnTo>
                  <a:lnTo>
                    <a:pt x="387892" y="851050"/>
                  </a:lnTo>
                  <a:lnTo>
                    <a:pt x="389021" y="844274"/>
                  </a:lnTo>
                  <a:lnTo>
                    <a:pt x="296779" y="707916"/>
                  </a:lnTo>
                  <a:lnTo>
                    <a:pt x="300789" y="599632"/>
                  </a:lnTo>
                  <a:lnTo>
                    <a:pt x="236621" y="487337"/>
                  </a:lnTo>
                  <a:lnTo>
                    <a:pt x="140368" y="499369"/>
                  </a:lnTo>
                  <a:lnTo>
                    <a:pt x="108284" y="487337"/>
                  </a:lnTo>
                  <a:lnTo>
                    <a:pt x="4011" y="411137"/>
                  </a:lnTo>
                  <a:lnTo>
                    <a:pt x="0" y="359001"/>
                  </a:lnTo>
                  <a:lnTo>
                    <a:pt x="32084" y="342958"/>
                  </a:lnTo>
                  <a:lnTo>
                    <a:pt x="32100" y="342911"/>
                  </a:lnTo>
                  <a:lnTo>
                    <a:pt x="324776" y="331433"/>
                  </a:lnTo>
                  <a:lnTo>
                    <a:pt x="428349" y="245616"/>
                  </a:lnTo>
                  <a:lnTo>
                    <a:pt x="428349" y="16571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0" name="Forma Livre: Forma 29">
              <a:extLst>
                <a:ext uri="{FF2B5EF4-FFF2-40B4-BE49-F238E27FC236}">
                  <a16:creationId xmlns:a16="http://schemas.microsoft.com/office/drawing/2014/main" id="{ADA6386D-85A7-46B8-90E1-E45204783A6A}"/>
                </a:ext>
              </a:extLst>
            </p:cNvPr>
            <p:cNvSpPr/>
            <p:nvPr/>
          </p:nvSpPr>
          <p:spPr>
            <a:xfrm>
              <a:off x="2843463" y="818147"/>
              <a:ext cx="2911642" cy="2053390"/>
            </a:xfrm>
            <a:custGeom>
              <a:avLst/>
              <a:gdLst>
                <a:gd name="connsiteX0" fmla="*/ 1788695 w 2911642"/>
                <a:gd name="connsiteY0" fmla="*/ 0 h 2053390"/>
                <a:gd name="connsiteX1" fmla="*/ 1856874 w 2911642"/>
                <a:gd name="connsiteY1" fmla="*/ 0 h 2053390"/>
                <a:gd name="connsiteX2" fmla="*/ 1937084 w 2911642"/>
                <a:gd name="connsiteY2" fmla="*/ 553453 h 2053390"/>
                <a:gd name="connsiteX3" fmla="*/ 2045369 w 2911642"/>
                <a:gd name="connsiteY3" fmla="*/ 565485 h 2053390"/>
                <a:gd name="connsiteX4" fmla="*/ 2037348 w 2911642"/>
                <a:gd name="connsiteY4" fmla="*/ 481264 h 2053390"/>
                <a:gd name="connsiteX5" fmla="*/ 2153653 w 2911642"/>
                <a:gd name="connsiteY5" fmla="*/ 437148 h 2053390"/>
                <a:gd name="connsiteX6" fmla="*/ 2241884 w 2911642"/>
                <a:gd name="connsiteY6" fmla="*/ 525379 h 2053390"/>
                <a:gd name="connsiteX7" fmla="*/ 2249905 w 2911642"/>
                <a:gd name="connsiteY7" fmla="*/ 421106 h 2053390"/>
                <a:gd name="connsiteX8" fmla="*/ 2334126 w 2911642"/>
                <a:gd name="connsiteY8" fmla="*/ 332874 h 2053390"/>
                <a:gd name="connsiteX9" fmla="*/ 2502569 w 2911642"/>
                <a:gd name="connsiteY9" fmla="*/ 332874 h 2053390"/>
                <a:gd name="connsiteX10" fmla="*/ 2514600 w 2911642"/>
                <a:gd name="connsiteY10" fmla="*/ 449179 h 2053390"/>
                <a:gd name="connsiteX11" fmla="*/ 2771274 w 2911642"/>
                <a:gd name="connsiteY11" fmla="*/ 701842 h 2053390"/>
                <a:gd name="connsiteX12" fmla="*/ 2835442 w 2911642"/>
                <a:gd name="connsiteY12" fmla="*/ 701842 h 2053390"/>
                <a:gd name="connsiteX13" fmla="*/ 2911642 w 2911642"/>
                <a:gd name="connsiteY13" fmla="*/ 762000 h 2053390"/>
                <a:gd name="connsiteX14" fmla="*/ 2606842 w 2911642"/>
                <a:gd name="connsiteY14" fmla="*/ 1323474 h 2053390"/>
                <a:gd name="connsiteX15" fmla="*/ 2606842 w 2911642"/>
                <a:gd name="connsiteY15" fmla="*/ 1560095 h 2053390"/>
                <a:gd name="connsiteX16" fmla="*/ 2586790 w 2911642"/>
                <a:gd name="connsiteY16" fmla="*/ 1788695 h 2053390"/>
                <a:gd name="connsiteX17" fmla="*/ 2113548 w 2911642"/>
                <a:gd name="connsiteY17" fmla="*/ 1836821 h 2053390"/>
                <a:gd name="connsiteX18" fmla="*/ 1664369 w 2911642"/>
                <a:gd name="connsiteY18" fmla="*/ 1704474 h 2053390"/>
                <a:gd name="connsiteX19" fmla="*/ 1668379 w 2911642"/>
                <a:gd name="connsiteY19" fmla="*/ 1828800 h 2053390"/>
                <a:gd name="connsiteX20" fmla="*/ 1439779 w 2911642"/>
                <a:gd name="connsiteY20" fmla="*/ 1961148 h 2053390"/>
                <a:gd name="connsiteX21" fmla="*/ 1227221 w 2911642"/>
                <a:gd name="connsiteY21" fmla="*/ 1961148 h 2053390"/>
                <a:gd name="connsiteX22" fmla="*/ 1211179 w 2911642"/>
                <a:gd name="connsiteY22" fmla="*/ 2053390 h 2053390"/>
                <a:gd name="connsiteX23" fmla="*/ 1200331 w 2911642"/>
                <a:gd name="connsiteY23" fmla="*/ 2049829 h 2053390"/>
                <a:gd name="connsiteX24" fmla="*/ 1203159 w 2911642"/>
                <a:gd name="connsiteY24" fmla="*/ 2048069 h 2053390"/>
                <a:gd name="connsiteX25" fmla="*/ 738854 w 2911642"/>
                <a:gd name="connsiteY25" fmla="*/ 1822012 h 2053390"/>
                <a:gd name="connsiteX26" fmla="*/ 35927 w 2911642"/>
                <a:gd name="connsiteY26" fmla="*/ 1641510 h 2053390"/>
                <a:gd name="connsiteX27" fmla="*/ 0 w 2911642"/>
                <a:gd name="connsiteY27" fmla="*/ 1628274 h 2053390"/>
                <a:gd name="connsiteX28" fmla="*/ 176463 w 2911642"/>
                <a:gd name="connsiteY28" fmla="*/ 1211179 h 2053390"/>
                <a:gd name="connsiteX29" fmla="*/ 689811 w 2911642"/>
                <a:gd name="connsiteY29" fmla="*/ 1074821 h 2053390"/>
                <a:gd name="connsiteX30" fmla="*/ 689811 w 2911642"/>
                <a:gd name="connsiteY30" fmla="*/ 557464 h 2053390"/>
                <a:gd name="connsiteX31" fmla="*/ 593558 w 2911642"/>
                <a:gd name="connsiteY31" fmla="*/ 397042 h 2053390"/>
                <a:gd name="connsiteX32" fmla="*/ 593558 w 2911642"/>
                <a:gd name="connsiteY32" fmla="*/ 292769 h 2053390"/>
                <a:gd name="connsiteX33" fmla="*/ 782053 w 2911642"/>
                <a:gd name="connsiteY33" fmla="*/ 292769 h 2053390"/>
                <a:gd name="connsiteX34" fmla="*/ 782053 w 2911642"/>
                <a:gd name="connsiteY34" fmla="*/ 152400 h 2053390"/>
                <a:gd name="connsiteX35" fmla="*/ 665748 w 2911642"/>
                <a:gd name="connsiteY35" fmla="*/ 152400 h 2053390"/>
                <a:gd name="connsiteX36" fmla="*/ 721895 w 2911642"/>
                <a:gd name="connsiteY36" fmla="*/ 76200 h 2053390"/>
                <a:gd name="connsiteX37" fmla="*/ 930442 w 2911642"/>
                <a:gd name="connsiteY37" fmla="*/ 76200 h 2053390"/>
                <a:gd name="connsiteX38" fmla="*/ 978569 w 2911642"/>
                <a:gd name="connsiteY38" fmla="*/ 40106 h 2053390"/>
                <a:gd name="connsiteX39" fmla="*/ 1102895 w 2911642"/>
                <a:gd name="connsiteY39" fmla="*/ 40106 h 2053390"/>
                <a:gd name="connsiteX40" fmla="*/ 1070811 w 2911642"/>
                <a:gd name="connsiteY40" fmla="*/ 196516 h 2053390"/>
                <a:gd name="connsiteX41" fmla="*/ 1311442 w 2911642"/>
                <a:gd name="connsiteY41" fmla="*/ 256674 h 2053390"/>
                <a:gd name="connsiteX42" fmla="*/ 1415716 w 2911642"/>
                <a:gd name="connsiteY42" fmla="*/ 256674 h 2053390"/>
                <a:gd name="connsiteX43" fmla="*/ 1624263 w 2911642"/>
                <a:gd name="connsiteY43" fmla="*/ 116306 h 2053390"/>
                <a:gd name="connsiteX44" fmla="*/ 1788695 w 2911642"/>
                <a:gd name="connsiteY44" fmla="*/ 0 h 20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911642" h="2053390">
                  <a:moveTo>
                    <a:pt x="1788695" y="0"/>
                  </a:moveTo>
                  <a:lnTo>
                    <a:pt x="1856874" y="0"/>
                  </a:lnTo>
                  <a:lnTo>
                    <a:pt x="1937084" y="553453"/>
                  </a:lnTo>
                  <a:lnTo>
                    <a:pt x="2045369" y="565485"/>
                  </a:lnTo>
                  <a:lnTo>
                    <a:pt x="2037348" y="481264"/>
                  </a:lnTo>
                  <a:lnTo>
                    <a:pt x="2153653" y="437148"/>
                  </a:lnTo>
                  <a:lnTo>
                    <a:pt x="2241884" y="525379"/>
                  </a:lnTo>
                  <a:lnTo>
                    <a:pt x="2249905" y="421106"/>
                  </a:lnTo>
                  <a:lnTo>
                    <a:pt x="2334126" y="332874"/>
                  </a:lnTo>
                  <a:lnTo>
                    <a:pt x="2502569" y="332874"/>
                  </a:lnTo>
                  <a:lnTo>
                    <a:pt x="2514600" y="449179"/>
                  </a:lnTo>
                  <a:lnTo>
                    <a:pt x="2771274" y="701842"/>
                  </a:lnTo>
                  <a:lnTo>
                    <a:pt x="2835442" y="701842"/>
                  </a:lnTo>
                  <a:lnTo>
                    <a:pt x="2911642" y="762000"/>
                  </a:lnTo>
                  <a:lnTo>
                    <a:pt x="2606842" y="1323474"/>
                  </a:lnTo>
                  <a:lnTo>
                    <a:pt x="2606842" y="1560095"/>
                  </a:lnTo>
                  <a:lnTo>
                    <a:pt x="2586790" y="1788695"/>
                  </a:lnTo>
                  <a:lnTo>
                    <a:pt x="2113548" y="1836821"/>
                  </a:lnTo>
                  <a:lnTo>
                    <a:pt x="1664369" y="1704474"/>
                  </a:lnTo>
                  <a:lnTo>
                    <a:pt x="1668379" y="1828800"/>
                  </a:lnTo>
                  <a:lnTo>
                    <a:pt x="1439779" y="1961148"/>
                  </a:lnTo>
                  <a:lnTo>
                    <a:pt x="1227221" y="1961148"/>
                  </a:lnTo>
                  <a:lnTo>
                    <a:pt x="1211179" y="2053390"/>
                  </a:lnTo>
                  <a:lnTo>
                    <a:pt x="1200331" y="2049829"/>
                  </a:lnTo>
                  <a:lnTo>
                    <a:pt x="1203159" y="2048069"/>
                  </a:lnTo>
                  <a:lnTo>
                    <a:pt x="738854" y="1822012"/>
                  </a:lnTo>
                  <a:lnTo>
                    <a:pt x="35927" y="1641510"/>
                  </a:lnTo>
                  <a:lnTo>
                    <a:pt x="0" y="1628274"/>
                  </a:lnTo>
                  <a:lnTo>
                    <a:pt x="176463" y="1211179"/>
                  </a:lnTo>
                  <a:lnTo>
                    <a:pt x="689811" y="1074821"/>
                  </a:lnTo>
                  <a:lnTo>
                    <a:pt x="689811" y="557464"/>
                  </a:lnTo>
                  <a:lnTo>
                    <a:pt x="593558" y="397042"/>
                  </a:lnTo>
                  <a:lnTo>
                    <a:pt x="593558" y="292769"/>
                  </a:lnTo>
                  <a:lnTo>
                    <a:pt x="782053" y="292769"/>
                  </a:lnTo>
                  <a:lnTo>
                    <a:pt x="782053" y="152400"/>
                  </a:lnTo>
                  <a:lnTo>
                    <a:pt x="665748" y="152400"/>
                  </a:lnTo>
                  <a:lnTo>
                    <a:pt x="721895" y="76200"/>
                  </a:lnTo>
                  <a:lnTo>
                    <a:pt x="930442" y="76200"/>
                  </a:lnTo>
                  <a:lnTo>
                    <a:pt x="978569" y="40106"/>
                  </a:lnTo>
                  <a:lnTo>
                    <a:pt x="1102895" y="40106"/>
                  </a:lnTo>
                  <a:lnTo>
                    <a:pt x="1070811" y="196516"/>
                  </a:lnTo>
                  <a:lnTo>
                    <a:pt x="1311442" y="256674"/>
                  </a:lnTo>
                  <a:lnTo>
                    <a:pt x="1415716" y="256674"/>
                  </a:lnTo>
                  <a:lnTo>
                    <a:pt x="1624263" y="116306"/>
                  </a:lnTo>
                  <a:lnTo>
                    <a:pt x="1788695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1" name="Forma Livre: Forma 30">
              <a:extLst>
                <a:ext uri="{FF2B5EF4-FFF2-40B4-BE49-F238E27FC236}">
                  <a16:creationId xmlns:a16="http://schemas.microsoft.com/office/drawing/2014/main" id="{E4D0F39E-E6D0-4DDA-9E4F-8CA2C6DEA91D}"/>
                </a:ext>
              </a:extLst>
            </p:cNvPr>
            <p:cNvSpPr/>
            <p:nvPr/>
          </p:nvSpPr>
          <p:spPr>
            <a:xfrm>
              <a:off x="5233736" y="774032"/>
              <a:ext cx="2314074" cy="1973179"/>
            </a:xfrm>
            <a:custGeom>
              <a:avLst/>
              <a:gdLst>
                <a:gd name="connsiteX0" fmla="*/ 597568 w 2314074"/>
                <a:gd name="connsiteY0" fmla="*/ 0 h 1973179"/>
                <a:gd name="connsiteX1" fmla="*/ 645695 w 2314074"/>
                <a:gd name="connsiteY1" fmla="*/ 0 h 1973179"/>
                <a:gd name="connsiteX2" fmla="*/ 677779 w 2314074"/>
                <a:gd name="connsiteY2" fmla="*/ 28073 h 1973179"/>
                <a:gd name="connsiteX3" fmla="*/ 770021 w 2314074"/>
                <a:gd name="connsiteY3" fmla="*/ 40105 h 1973179"/>
                <a:gd name="connsiteX4" fmla="*/ 810126 w 2314074"/>
                <a:gd name="connsiteY4" fmla="*/ 12031 h 1973179"/>
                <a:gd name="connsiteX5" fmla="*/ 826168 w 2314074"/>
                <a:gd name="connsiteY5" fmla="*/ 36094 h 1973179"/>
                <a:gd name="connsiteX6" fmla="*/ 818147 w 2314074"/>
                <a:gd name="connsiteY6" fmla="*/ 60157 h 1973179"/>
                <a:gd name="connsiteX7" fmla="*/ 786063 w 2314074"/>
                <a:gd name="connsiteY7" fmla="*/ 76200 h 1973179"/>
                <a:gd name="connsiteX8" fmla="*/ 790074 w 2314074"/>
                <a:gd name="connsiteY8" fmla="*/ 128336 h 1973179"/>
                <a:gd name="connsiteX9" fmla="*/ 894347 w 2314074"/>
                <a:gd name="connsiteY9" fmla="*/ 204536 h 1973179"/>
                <a:gd name="connsiteX10" fmla="*/ 926431 w 2314074"/>
                <a:gd name="connsiteY10" fmla="*/ 216568 h 1973179"/>
                <a:gd name="connsiteX11" fmla="*/ 1022684 w 2314074"/>
                <a:gd name="connsiteY11" fmla="*/ 204536 h 1973179"/>
                <a:gd name="connsiteX12" fmla="*/ 1086852 w 2314074"/>
                <a:gd name="connsiteY12" fmla="*/ 316831 h 1973179"/>
                <a:gd name="connsiteX13" fmla="*/ 1082842 w 2314074"/>
                <a:gd name="connsiteY13" fmla="*/ 425115 h 1973179"/>
                <a:gd name="connsiteX14" fmla="*/ 1175084 w 2314074"/>
                <a:gd name="connsiteY14" fmla="*/ 561473 h 1973179"/>
                <a:gd name="connsiteX15" fmla="*/ 1163052 w 2314074"/>
                <a:gd name="connsiteY15" fmla="*/ 633663 h 1973179"/>
                <a:gd name="connsiteX16" fmla="*/ 1247274 w 2314074"/>
                <a:gd name="connsiteY16" fmla="*/ 749968 h 1973179"/>
                <a:gd name="connsiteX17" fmla="*/ 1347537 w 2314074"/>
                <a:gd name="connsiteY17" fmla="*/ 737936 h 1973179"/>
                <a:gd name="connsiteX18" fmla="*/ 1407022 w 2314074"/>
                <a:gd name="connsiteY18" fmla="*/ 697041 h 1973179"/>
                <a:gd name="connsiteX19" fmla="*/ 1421556 w 2314074"/>
                <a:gd name="connsiteY19" fmla="*/ 551700 h 1973179"/>
                <a:gd name="connsiteX20" fmla="*/ 1486659 w 2314074"/>
                <a:gd name="connsiteY20" fmla="*/ 442209 h 1973179"/>
                <a:gd name="connsiteX21" fmla="*/ 1584314 w 2314074"/>
                <a:gd name="connsiteY21" fmla="*/ 418535 h 1973179"/>
                <a:gd name="connsiteX22" fmla="*/ 1752989 w 2314074"/>
                <a:gd name="connsiteY22" fmla="*/ 516189 h 1973179"/>
                <a:gd name="connsiteX23" fmla="*/ 1782581 w 2314074"/>
                <a:gd name="connsiteY23" fmla="*/ 548741 h 1973179"/>
                <a:gd name="connsiteX24" fmla="*/ 1631661 w 2314074"/>
                <a:gd name="connsiteY24" fmla="*/ 702620 h 1973179"/>
                <a:gd name="connsiteX25" fmla="*/ 1513292 w 2314074"/>
                <a:gd name="connsiteY25" fmla="*/ 720376 h 1973179"/>
                <a:gd name="connsiteX26" fmla="*/ 1414789 w 2314074"/>
                <a:gd name="connsiteY26" fmla="*/ 701222 h 1973179"/>
                <a:gd name="connsiteX27" fmla="*/ 1431758 w 2314074"/>
                <a:gd name="connsiteY27" fmla="*/ 741947 h 1973179"/>
                <a:gd name="connsiteX28" fmla="*/ 1560095 w 2314074"/>
                <a:gd name="connsiteY28" fmla="*/ 782052 h 1973179"/>
                <a:gd name="connsiteX29" fmla="*/ 1716505 w 2314074"/>
                <a:gd name="connsiteY29" fmla="*/ 794084 h 1973179"/>
                <a:gd name="connsiteX30" fmla="*/ 2017295 w 2314074"/>
                <a:gd name="connsiteY30" fmla="*/ 533400 h 1973179"/>
                <a:gd name="connsiteX31" fmla="*/ 2125579 w 2314074"/>
                <a:gd name="connsiteY31" fmla="*/ 605589 h 1973179"/>
                <a:gd name="connsiteX32" fmla="*/ 2314074 w 2314074"/>
                <a:gd name="connsiteY32" fmla="*/ 593557 h 1973179"/>
                <a:gd name="connsiteX33" fmla="*/ 2173705 w 2314074"/>
                <a:gd name="connsiteY33" fmla="*/ 790073 h 1973179"/>
                <a:gd name="connsiteX34" fmla="*/ 2161674 w 2314074"/>
                <a:gd name="connsiteY34" fmla="*/ 950494 h 1973179"/>
                <a:gd name="connsiteX35" fmla="*/ 1820779 w 2314074"/>
                <a:gd name="connsiteY35" fmla="*/ 1227221 h 1973179"/>
                <a:gd name="connsiteX36" fmla="*/ 1896979 w 2314074"/>
                <a:gd name="connsiteY36" fmla="*/ 1319463 h 1973179"/>
                <a:gd name="connsiteX37" fmla="*/ 1692442 w 2314074"/>
                <a:gd name="connsiteY37" fmla="*/ 1592179 h 1973179"/>
                <a:gd name="connsiteX38" fmla="*/ 1684421 w 2314074"/>
                <a:gd name="connsiteY38" fmla="*/ 1784684 h 1973179"/>
                <a:gd name="connsiteX39" fmla="*/ 1515979 w 2314074"/>
                <a:gd name="connsiteY39" fmla="*/ 1973179 h 1973179"/>
                <a:gd name="connsiteX40" fmla="*/ 525379 w 2314074"/>
                <a:gd name="connsiteY40" fmla="*/ 1973179 h 1973179"/>
                <a:gd name="connsiteX41" fmla="*/ 368968 w 2314074"/>
                <a:gd name="connsiteY41" fmla="*/ 1860884 h 1973179"/>
                <a:gd name="connsiteX42" fmla="*/ 364958 w 2314074"/>
                <a:gd name="connsiteY42" fmla="*/ 1748589 h 1973179"/>
                <a:gd name="connsiteX43" fmla="*/ 215514 w 2314074"/>
                <a:gd name="connsiteY43" fmla="*/ 1616224 h 1973179"/>
                <a:gd name="connsiteX44" fmla="*/ 216568 w 2314074"/>
                <a:gd name="connsiteY44" fmla="*/ 1604210 h 1973179"/>
                <a:gd name="connsiteX45" fmla="*/ 216568 w 2314074"/>
                <a:gd name="connsiteY45" fmla="*/ 1367589 h 1973179"/>
                <a:gd name="connsiteX46" fmla="*/ 521368 w 2314074"/>
                <a:gd name="connsiteY46" fmla="*/ 806115 h 1973179"/>
                <a:gd name="connsiteX47" fmla="*/ 445168 w 2314074"/>
                <a:gd name="connsiteY47" fmla="*/ 745957 h 1973179"/>
                <a:gd name="connsiteX48" fmla="*/ 381000 w 2314074"/>
                <a:gd name="connsiteY48" fmla="*/ 745957 h 1973179"/>
                <a:gd name="connsiteX49" fmla="*/ 124326 w 2314074"/>
                <a:gd name="connsiteY49" fmla="*/ 493294 h 1973179"/>
                <a:gd name="connsiteX50" fmla="*/ 112295 w 2314074"/>
                <a:gd name="connsiteY50" fmla="*/ 376989 h 1973179"/>
                <a:gd name="connsiteX51" fmla="*/ 5615 w 2314074"/>
                <a:gd name="connsiteY51" fmla="*/ 376989 h 1973179"/>
                <a:gd name="connsiteX52" fmla="*/ 0 w 2314074"/>
                <a:gd name="connsiteY52" fmla="*/ 296779 h 1973179"/>
                <a:gd name="connsiteX53" fmla="*/ 112295 w 2314074"/>
                <a:gd name="connsiteY53" fmla="*/ 248652 h 1973179"/>
                <a:gd name="connsiteX54" fmla="*/ 485274 w 2314074"/>
                <a:gd name="connsiteY54" fmla="*/ 100263 h 1973179"/>
                <a:gd name="connsiteX55" fmla="*/ 521368 w 2314074"/>
                <a:gd name="connsiteY55" fmla="*/ 124326 h 1973179"/>
                <a:gd name="connsiteX56" fmla="*/ 633663 w 2314074"/>
                <a:gd name="connsiteY56" fmla="*/ 140368 h 1973179"/>
                <a:gd name="connsiteX57" fmla="*/ 645695 w 2314074"/>
                <a:gd name="connsiteY57" fmla="*/ 40105 h 1973179"/>
                <a:gd name="connsiteX58" fmla="*/ 597568 w 2314074"/>
                <a:gd name="connsiteY58" fmla="*/ 36094 h 197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14074" h="1973179">
                  <a:moveTo>
                    <a:pt x="597568" y="0"/>
                  </a:moveTo>
                  <a:lnTo>
                    <a:pt x="645695" y="0"/>
                  </a:lnTo>
                  <a:lnTo>
                    <a:pt x="677779" y="28073"/>
                  </a:lnTo>
                  <a:lnTo>
                    <a:pt x="770021" y="40105"/>
                  </a:lnTo>
                  <a:lnTo>
                    <a:pt x="810126" y="12031"/>
                  </a:lnTo>
                  <a:lnTo>
                    <a:pt x="826168" y="36094"/>
                  </a:lnTo>
                  <a:lnTo>
                    <a:pt x="818147" y="60157"/>
                  </a:lnTo>
                  <a:lnTo>
                    <a:pt x="786063" y="76200"/>
                  </a:lnTo>
                  <a:lnTo>
                    <a:pt x="790074" y="128336"/>
                  </a:lnTo>
                  <a:lnTo>
                    <a:pt x="894347" y="204536"/>
                  </a:lnTo>
                  <a:lnTo>
                    <a:pt x="926431" y="216568"/>
                  </a:lnTo>
                  <a:lnTo>
                    <a:pt x="1022684" y="204536"/>
                  </a:lnTo>
                  <a:lnTo>
                    <a:pt x="1086852" y="316831"/>
                  </a:lnTo>
                  <a:lnTo>
                    <a:pt x="1082842" y="425115"/>
                  </a:lnTo>
                  <a:lnTo>
                    <a:pt x="1175084" y="561473"/>
                  </a:lnTo>
                  <a:lnTo>
                    <a:pt x="1163052" y="633663"/>
                  </a:lnTo>
                  <a:lnTo>
                    <a:pt x="1247274" y="749968"/>
                  </a:lnTo>
                  <a:lnTo>
                    <a:pt x="1347537" y="737936"/>
                  </a:lnTo>
                  <a:lnTo>
                    <a:pt x="1407022" y="697041"/>
                  </a:lnTo>
                  <a:lnTo>
                    <a:pt x="1421556" y="551700"/>
                  </a:lnTo>
                  <a:lnTo>
                    <a:pt x="1486659" y="442209"/>
                  </a:lnTo>
                  <a:lnTo>
                    <a:pt x="1584314" y="418535"/>
                  </a:lnTo>
                  <a:lnTo>
                    <a:pt x="1752989" y="516189"/>
                  </a:lnTo>
                  <a:lnTo>
                    <a:pt x="1782581" y="548741"/>
                  </a:lnTo>
                  <a:lnTo>
                    <a:pt x="1631661" y="702620"/>
                  </a:lnTo>
                  <a:lnTo>
                    <a:pt x="1513292" y="720376"/>
                  </a:lnTo>
                  <a:lnTo>
                    <a:pt x="1414789" y="701222"/>
                  </a:lnTo>
                  <a:lnTo>
                    <a:pt x="1431758" y="741947"/>
                  </a:lnTo>
                  <a:lnTo>
                    <a:pt x="1560095" y="782052"/>
                  </a:lnTo>
                  <a:lnTo>
                    <a:pt x="1716505" y="794084"/>
                  </a:lnTo>
                  <a:lnTo>
                    <a:pt x="2017295" y="533400"/>
                  </a:lnTo>
                  <a:lnTo>
                    <a:pt x="2125579" y="605589"/>
                  </a:lnTo>
                  <a:lnTo>
                    <a:pt x="2314074" y="593557"/>
                  </a:lnTo>
                  <a:lnTo>
                    <a:pt x="2173705" y="790073"/>
                  </a:lnTo>
                  <a:lnTo>
                    <a:pt x="2161674" y="950494"/>
                  </a:lnTo>
                  <a:lnTo>
                    <a:pt x="1820779" y="1227221"/>
                  </a:lnTo>
                  <a:lnTo>
                    <a:pt x="1896979" y="1319463"/>
                  </a:lnTo>
                  <a:lnTo>
                    <a:pt x="1692442" y="1592179"/>
                  </a:lnTo>
                  <a:lnTo>
                    <a:pt x="1684421" y="1784684"/>
                  </a:lnTo>
                  <a:lnTo>
                    <a:pt x="1515979" y="1973179"/>
                  </a:lnTo>
                  <a:lnTo>
                    <a:pt x="525379" y="1973179"/>
                  </a:lnTo>
                  <a:lnTo>
                    <a:pt x="368968" y="1860884"/>
                  </a:lnTo>
                  <a:lnTo>
                    <a:pt x="364958" y="1748589"/>
                  </a:lnTo>
                  <a:lnTo>
                    <a:pt x="215514" y="1616224"/>
                  </a:lnTo>
                  <a:lnTo>
                    <a:pt x="216568" y="1604210"/>
                  </a:lnTo>
                  <a:lnTo>
                    <a:pt x="216568" y="1367589"/>
                  </a:lnTo>
                  <a:lnTo>
                    <a:pt x="521368" y="806115"/>
                  </a:lnTo>
                  <a:lnTo>
                    <a:pt x="445168" y="745957"/>
                  </a:lnTo>
                  <a:lnTo>
                    <a:pt x="381000" y="745957"/>
                  </a:lnTo>
                  <a:lnTo>
                    <a:pt x="124326" y="493294"/>
                  </a:lnTo>
                  <a:lnTo>
                    <a:pt x="112295" y="376989"/>
                  </a:lnTo>
                  <a:lnTo>
                    <a:pt x="5615" y="376989"/>
                  </a:lnTo>
                  <a:lnTo>
                    <a:pt x="0" y="296779"/>
                  </a:lnTo>
                  <a:lnTo>
                    <a:pt x="112295" y="248652"/>
                  </a:lnTo>
                  <a:lnTo>
                    <a:pt x="485274" y="100263"/>
                  </a:lnTo>
                  <a:lnTo>
                    <a:pt x="521368" y="124326"/>
                  </a:lnTo>
                  <a:lnTo>
                    <a:pt x="633663" y="140368"/>
                  </a:lnTo>
                  <a:lnTo>
                    <a:pt x="645695" y="40105"/>
                  </a:lnTo>
                  <a:lnTo>
                    <a:pt x="597568" y="3609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Forma Livre: Forma 31">
              <a:extLst>
                <a:ext uri="{FF2B5EF4-FFF2-40B4-BE49-F238E27FC236}">
                  <a16:creationId xmlns:a16="http://schemas.microsoft.com/office/drawing/2014/main" id="{092A6681-4871-4DAA-8A15-4C0840F87D23}"/>
                </a:ext>
              </a:extLst>
            </p:cNvPr>
            <p:cNvSpPr/>
            <p:nvPr/>
          </p:nvSpPr>
          <p:spPr>
            <a:xfrm>
              <a:off x="7054515" y="1376958"/>
              <a:ext cx="1175085" cy="1484611"/>
            </a:xfrm>
            <a:custGeom>
              <a:avLst/>
              <a:gdLst>
                <a:gd name="connsiteX0" fmla="*/ 486603 w 1175085"/>
                <a:gd name="connsiteY0" fmla="*/ 0 h 1484611"/>
                <a:gd name="connsiteX1" fmla="*/ 556607 w 1175085"/>
                <a:gd name="connsiteY1" fmla="*/ 120409 h 1484611"/>
                <a:gd name="connsiteX2" fmla="*/ 707528 w 1175085"/>
                <a:gd name="connsiteY2" fmla="*/ 129287 h 1484611"/>
                <a:gd name="connsiteX3" fmla="*/ 698650 w 1175085"/>
                <a:gd name="connsiteY3" fmla="*/ 150001 h 1484611"/>
                <a:gd name="connsiteX4" fmla="*/ 627629 w 1175085"/>
                <a:gd name="connsiteY4" fmla="*/ 309799 h 1484611"/>
                <a:gd name="connsiteX5" fmla="*/ 672017 w 1175085"/>
                <a:gd name="connsiteY5" fmla="*/ 351228 h 1484611"/>
                <a:gd name="connsiteX6" fmla="*/ 737120 w 1175085"/>
                <a:gd name="connsiteY6" fmla="*/ 345310 h 1484611"/>
                <a:gd name="connsiteX7" fmla="*/ 811101 w 1175085"/>
                <a:gd name="connsiteY7" fmla="*/ 215104 h 1484611"/>
                <a:gd name="connsiteX8" fmla="*/ 988654 w 1175085"/>
                <a:gd name="connsiteY8" fmla="*/ 218063 h 1484611"/>
                <a:gd name="connsiteX9" fmla="*/ 1175085 w 1175085"/>
                <a:gd name="connsiteY9" fmla="*/ 283166 h 1484611"/>
                <a:gd name="connsiteX10" fmla="*/ 1112941 w 1175085"/>
                <a:gd name="connsiteY10" fmla="*/ 386739 h 1484611"/>
                <a:gd name="connsiteX11" fmla="*/ 1033042 w 1175085"/>
                <a:gd name="connsiteY11" fmla="*/ 380821 h 1484611"/>
                <a:gd name="connsiteX12" fmla="*/ 979776 w 1175085"/>
                <a:gd name="connsiteY12" fmla="*/ 481434 h 1484611"/>
                <a:gd name="connsiteX13" fmla="*/ 979776 w 1175085"/>
                <a:gd name="connsiteY13" fmla="*/ 777357 h 1484611"/>
                <a:gd name="connsiteX14" fmla="*/ 1065594 w 1175085"/>
                <a:gd name="connsiteY14" fmla="*/ 812867 h 1484611"/>
                <a:gd name="connsiteX15" fmla="*/ 997532 w 1175085"/>
                <a:gd name="connsiteY15" fmla="*/ 931236 h 1484611"/>
                <a:gd name="connsiteX16" fmla="*/ 828856 w 1175085"/>
                <a:gd name="connsiteY16" fmla="*/ 931236 h 1484611"/>
                <a:gd name="connsiteX17" fmla="*/ 651302 w 1175085"/>
                <a:gd name="connsiteY17" fmla="*/ 1028891 h 1484611"/>
                <a:gd name="connsiteX18" fmla="*/ 506301 w 1175085"/>
                <a:gd name="connsiteY18" fmla="*/ 1227159 h 1484611"/>
                <a:gd name="connsiteX19" fmla="*/ 532934 w 1175085"/>
                <a:gd name="connsiteY19" fmla="*/ 1372160 h 1484611"/>
                <a:gd name="connsiteX20" fmla="*/ 515178 w 1175085"/>
                <a:gd name="connsiteY20" fmla="*/ 1484611 h 1484611"/>
                <a:gd name="connsiteX21" fmla="*/ 370176 w 1175085"/>
                <a:gd name="connsiteY21" fmla="*/ 1375120 h 1484611"/>
                <a:gd name="connsiteX22" fmla="*/ 337625 w 1175085"/>
                <a:gd name="connsiteY22" fmla="*/ 1262669 h 1484611"/>
                <a:gd name="connsiteX23" fmla="*/ 461912 w 1175085"/>
                <a:gd name="connsiteY23" fmla="*/ 1108790 h 1484611"/>
                <a:gd name="connsiteX24" fmla="*/ 461912 w 1175085"/>
                <a:gd name="connsiteY24" fmla="*/ 1067360 h 1484611"/>
                <a:gd name="connsiteX25" fmla="*/ 308033 w 1175085"/>
                <a:gd name="connsiteY25" fmla="*/ 1091034 h 1484611"/>
                <a:gd name="connsiteX26" fmla="*/ 234052 w 1175085"/>
                <a:gd name="connsiteY26" fmla="*/ 940114 h 1484611"/>
                <a:gd name="connsiteX27" fmla="*/ 299155 w 1175085"/>
                <a:gd name="connsiteY27" fmla="*/ 872052 h 1484611"/>
                <a:gd name="connsiteX28" fmla="*/ 248848 w 1175085"/>
                <a:gd name="connsiteY28" fmla="*/ 806949 h 1484611"/>
                <a:gd name="connsiteX29" fmla="*/ 239970 w 1175085"/>
                <a:gd name="connsiteY29" fmla="*/ 682661 h 1484611"/>
                <a:gd name="connsiteX30" fmla="*/ 192623 w 1175085"/>
                <a:gd name="connsiteY30" fmla="*/ 629395 h 1484611"/>
                <a:gd name="connsiteX31" fmla="*/ 2222 w 1175085"/>
                <a:gd name="connsiteY31" fmla="*/ 626985 h 1484611"/>
                <a:gd name="connsiteX32" fmla="*/ 0 w 1175085"/>
                <a:gd name="connsiteY32" fmla="*/ 624295 h 1484611"/>
                <a:gd name="connsiteX33" fmla="*/ 340895 w 1175085"/>
                <a:gd name="connsiteY33" fmla="*/ 347568 h 1484611"/>
                <a:gd name="connsiteX34" fmla="*/ 352926 w 1175085"/>
                <a:gd name="connsiteY34" fmla="*/ 187147 h 1484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75085" h="1484611">
                  <a:moveTo>
                    <a:pt x="486603" y="0"/>
                  </a:moveTo>
                  <a:lnTo>
                    <a:pt x="556607" y="120409"/>
                  </a:lnTo>
                  <a:lnTo>
                    <a:pt x="707528" y="129287"/>
                  </a:lnTo>
                  <a:lnTo>
                    <a:pt x="698650" y="150001"/>
                  </a:lnTo>
                  <a:lnTo>
                    <a:pt x="627629" y="309799"/>
                  </a:lnTo>
                  <a:lnTo>
                    <a:pt x="672017" y="351228"/>
                  </a:lnTo>
                  <a:lnTo>
                    <a:pt x="737120" y="345310"/>
                  </a:lnTo>
                  <a:lnTo>
                    <a:pt x="811101" y="215104"/>
                  </a:lnTo>
                  <a:lnTo>
                    <a:pt x="988654" y="218063"/>
                  </a:lnTo>
                  <a:lnTo>
                    <a:pt x="1175085" y="283166"/>
                  </a:lnTo>
                  <a:lnTo>
                    <a:pt x="1112941" y="386739"/>
                  </a:lnTo>
                  <a:lnTo>
                    <a:pt x="1033042" y="380821"/>
                  </a:lnTo>
                  <a:lnTo>
                    <a:pt x="979776" y="481434"/>
                  </a:lnTo>
                  <a:lnTo>
                    <a:pt x="979776" y="777357"/>
                  </a:lnTo>
                  <a:lnTo>
                    <a:pt x="1065594" y="812867"/>
                  </a:lnTo>
                  <a:lnTo>
                    <a:pt x="997532" y="931236"/>
                  </a:lnTo>
                  <a:lnTo>
                    <a:pt x="828856" y="931236"/>
                  </a:lnTo>
                  <a:lnTo>
                    <a:pt x="651302" y="1028891"/>
                  </a:lnTo>
                  <a:lnTo>
                    <a:pt x="506301" y="1227159"/>
                  </a:lnTo>
                  <a:lnTo>
                    <a:pt x="532934" y="1372160"/>
                  </a:lnTo>
                  <a:lnTo>
                    <a:pt x="515178" y="1484611"/>
                  </a:lnTo>
                  <a:lnTo>
                    <a:pt x="370176" y="1375120"/>
                  </a:lnTo>
                  <a:lnTo>
                    <a:pt x="337625" y="1262669"/>
                  </a:lnTo>
                  <a:lnTo>
                    <a:pt x="461912" y="1108790"/>
                  </a:lnTo>
                  <a:lnTo>
                    <a:pt x="461912" y="1067360"/>
                  </a:lnTo>
                  <a:lnTo>
                    <a:pt x="308033" y="1091034"/>
                  </a:lnTo>
                  <a:lnTo>
                    <a:pt x="234052" y="940114"/>
                  </a:lnTo>
                  <a:lnTo>
                    <a:pt x="299155" y="872052"/>
                  </a:lnTo>
                  <a:lnTo>
                    <a:pt x="248848" y="806949"/>
                  </a:lnTo>
                  <a:lnTo>
                    <a:pt x="239970" y="682661"/>
                  </a:lnTo>
                  <a:lnTo>
                    <a:pt x="192623" y="629395"/>
                  </a:lnTo>
                  <a:lnTo>
                    <a:pt x="2222" y="626985"/>
                  </a:lnTo>
                  <a:lnTo>
                    <a:pt x="0" y="624295"/>
                  </a:lnTo>
                  <a:lnTo>
                    <a:pt x="340895" y="347568"/>
                  </a:lnTo>
                  <a:lnTo>
                    <a:pt x="352926" y="187147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3" name="Forma Livre: Forma 32">
              <a:extLst>
                <a:ext uri="{FF2B5EF4-FFF2-40B4-BE49-F238E27FC236}">
                  <a16:creationId xmlns:a16="http://schemas.microsoft.com/office/drawing/2014/main" id="{98BB66F9-12D1-472B-8691-F2C670D0322C}"/>
                </a:ext>
              </a:extLst>
            </p:cNvPr>
            <p:cNvSpPr/>
            <p:nvPr/>
          </p:nvSpPr>
          <p:spPr>
            <a:xfrm>
              <a:off x="6741112" y="1799538"/>
              <a:ext cx="834501" cy="1573977"/>
            </a:xfrm>
            <a:custGeom>
              <a:avLst/>
              <a:gdLst>
                <a:gd name="connsiteX0" fmla="*/ 561893 w 834501"/>
                <a:gd name="connsiteY0" fmla="*/ 0 h 1573977"/>
                <a:gd name="connsiteX1" fmla="*/ 313404 w 834501"/>
                <a:gd name="connsiteY1" fmla="*/ 201715 h 1573977"/>
                <a:gd name="connsiteX2" fmla="*/ 315626 w 834501"/>
                <a:gd name="connsiteY2" fmla="*/ 204405 h 1573977"/>
                <a:gd name="connsiteX3" fmla="*/ 506027 w 834501"/>
                <a:gd name="connsiteY3" fmla="*/ 206815 h 1573977"/>
                <a:gd name="connsiteX4" fmla="*/ 553374 w 834501"/>
                <a:gd name="connsiteY4" fmla="*/ 260081 h 1573977"/>
                <a:gd name="connsiteX5" fmla="*/ 562252 w 834501"/>
                <a:gd name="connsiteY5" fmla="*/ 384369 h 1573977"/>
                <a:gd name="connsiteX6" fmla="*/ 612559 w 834501"/>
                <a:gd name="connsiteY6" fmla="*/ 449472 h 1573977"/>
                <a:gd name="connsiteX7" fmla="*/ 547456 w 834501"/>
                <a:gd name="connsiteY7" fmla="*/ 517534 h 1573977"/>
                <a:gd name="connsiteX8" fmla="*/ 621437 w 834501"/>
                <a:gd name="connsiteY8" fmla="*/ 668454 h 1573977"/>
                <a:gd name="connsiteX9" fmla="*/ 775316 w 834501"/>
                <a:gd name="connsiteY9" fmla="*/ 644780 h 1573977"/>
                <a:gd name="connsiteX10" fmla="*/ 775316 w 834501"/>
                <a:gd name="connsiteY10" fmla="*/ 686210 h 1573977"/>
                <a:gd name="connsiteX11" fmla="*/ 651029 w 834501"/>
                <a:gd name="connsiteY11" fmla="*/ 840089 h 1573977"/>
                <a:gd name="connsiteX12" fmla="*/ 683580 w 834501"/>
                <a:gd name="connsiteY12" fmla="*/ 952540 h 1573977"/>
                <a:gd name="connsiteX13" fmla="*/ 828582 w 834501"/>
                <a:gd name="connsiteY13" fmla="*/ 1062031 h 1573977"/>
                <a:gd name="connsiteX14" fmla="*/ 829809 w 834501"/>
                <a:gd name="connsiteY14" fmla="*/ 1054263 h 1573977"/>
                <a:gd name="connsiteX15" fmla="*/ 834501 w 834501"/>
                <a:gd name="connsiteY15" fmla="*/ 1067949 h 1573977"/>
                <a:gd name="connsiteX16" fmla="*/ 739806 w 834501"/>
                <a:gd name="connsiteY16" fmla="*/ 1171522 h 1573977"/>
                <a:gd name="connsiteX17" fmla="*/ 742765 w 834501"/>
                <a:gd name="connsiteY17" fmla="*/ 1239584 h 1573977"/>
                <a:gd name="connsiteX18" fmla="*/ 801949 w 834501"/>
                <a:gd name="connsiteY18" fmla="*/ 1239584 h 1573977"/>
                <a:gd name="connsiteX19" fmla="*/ 801949 w 834501"/>
                <a:gd name="connsiteY19" fmla="*/ 1289891 h 1573977"/>
                <a:gd name="connsiteX20" fmla="*/ 736846 w 834501"/>
                <a:gd name="connsiteY20" fmla="*/ 1399382 h 1573977"/>
                <a:gd name="connsiteX21" fmla="*/ 775316 w 834501"/>
                <a:gd name="connsiteY21" fmla="*/ 1455608 h 1573977"/>
                <a:gd name="connsiteX22" fmla="*/ 769398 w 834501"/>
                <a:gd name="connsiteY22" fmla="*/ 1562140 h 1573977"/>
                <a:gd name="connsiteX23" fmla="*/ 701336 w 834501"/>
                <a:gd name="connsiteY23" fmla="*/ 1559180 h 1573977"/>
                <a:gd name="connsiteX24" fmla="*/ 677662 w 834501"/>
                <a:gd name="connsiteY24" fmla="*/ 1499996 h 1573977"/>
                <a:gd name="connsiteX25" fmla="*/ 603681 w 834501"/>
                <a:gd name="connsiteY25" fmla="*/ 1573977 h 1573977"/>
                <a:gd name="connsiteX26" fmla="*/ 375821 w 834501"/>
                <a:gd name="connsiteY26" fmla="*/ 1568058 h 1573977"/>
                <a:gd name="connsiteX27" fmla="*/ 334392 w 834501"/>
                <a:gd name="connsiteY27" fmla="*/ 1455608 h 1573977"/>
                <a:gd name="connsiteX28" fmla="*/ 281126 w 834501"/>
                <a:gd name="connsiteY28" fmla="*/ 1449689 h 1573977"/>
                <a:gd name="connsiteX29" fmla="*/ 254493 w 834501"/>
                <a:gd name="connsiteY29" fmla="*/ 1550303 h 1573977"/>
                <a:gd name="connsiteX30" fmla="*/ 180512 w 834501"/>
                <a:gd name="connsiteY30" fmla="*/ 1556221 h 1573977"/>
                <a:gd name="connsiteX31" fmla="*/ 79899 w 834501"/>
                <a:gd name="connsiteY31" fmla="*/ 1497037 h 1573977"/>
                <a:gd name="connsiteX32" fmla="*/ 79899 w 834501"/>
                <a:gd name="connsiteY32" fmla="*/ 1434893 h 1573977"/>
                <a:gd name="connsiteX33" fmla="*/ 0 w 834501"/>
                <a:gd name="connsiteY33" fmla="*/ 1434893 h 1573977"/>
                <a:gd name="connsiteX34" fmla="*/ 0 w 834501"/>
                <a:gd name="connsiteY34" fmla="*/ 947673 h 1573977"/>
                <a:gd name="connsiteX35" fmla="*/ 8603 w 834501"/>
                <a:gd name="connsiteY35" fmla="*/ 947673 h 1573977"/>
                <a:gd name="connsiteX36" fmla="*/ 177045 w 834501"/>
                <a:gd name="connsiteY36" fmla="*/ 759178 h 1573977"/>
                <a:gd name="connsiteX37" fmla="*/ 185066 w 834501"/>
                <a:gd name="connsiteY37" fmla="*/ 566673 h 1573977"/>
                <a:gd name="connsiteX38" fmla="*/ 389603 w 834501"/>
                <a:gd name="connsiteY38" fmla="*/ 293957 h 1573977"/>
                <a:gd name="connsiteX39" fmla="*/ 313403 w 834501"/>
                <a:gd name="connsiteY39" fmla="*/ 201715 h 1573977"/>
                <a:gd name="connsiteX40" fmla="*/ 561892 w 834501"/>
                <a:gd name="connsiteY40" fmla="*/ 0 h 1573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34501" h="1573977">
                  <a:moveTo>
                    <a:pt x="561893" y="0"/>
                  </a:moveTo>
                  <a:lnTo>
                    <a:pt x="313404" y="201715"/>
                  </a:lnTo>
                  <a:lnTo>
                    <a:pt x="315626" y="204405"/>
                  </a:lnTo>
                  <a:lnTo>
                    <a:pt x="506027" y="206815"/>
                  </a:lnTo>
                  <a:lnTo>
                    <a:pt x="553374" y="260081"/>
                  </a:lnTo>
                  <a:lnTo>
                    <a:pt x="562252" y="384369"/>
                  </a:lnTo>
                  <a:lnTo>
                    <a:pt x="612559" y="449472"/>
                  </a:lnTo>
                  <a:lnTo>
                    <a:pt x="547456" y="517534"/>
                  </a:lnTo>
                  <a:lnTo>
                    <a:pt x="621437" y="668454"/>
                  </a:lnTo>
                  <a:lnTo>
                    <a:pt x="775316" y="644780"/>
                  </a:lnTo>
                  <a:lnTo>
                    <a:pt x="775316" y="686210"/>
                  </a:lnTo>
                  <a:lnTo>
                    <a:pt x="651029" y="840089"/>
                  </a:lnTo>
                  <a:lnTo>
                    <a:pt x="683580" y="952540"/>
                  </a:lnTo>
                  <a:lnTo>
                    <a:pt x="828582" y="1062031"/>
                  </a:lnTo>
                  <a:lnTo>
                    <a:pt x="829809" y="1054263"/>
                  </a:lnTo>
                  <a:lnTo>
                    <a:pt x="834501" y="1067949"/>
                  </a:lnTo>
                  <a:lnTo>
                    <a:pt x="739806" y="1171522"/>
                  </a:lnTo>
                  <a:lnTo>
                    <a:pt x="742765" y="1239584"/>
                  </a:lnTo>
                  <a:lnTo>
                    <a:pt x="801949" y="1239584"/>
                  </a:lnTo>
                  <a:lnTo>
                    <a:pt x="801949" y="1289891"/>
                  </a:lnTo>
                  <a:lnTo>
                    <a:pt x="736846" y="1399382"/>
                  </a:lnTo>
                  <a:lnTo>
                    <a:pt x="775316" y="1455608"/>
                  </a:lnTo>
                  <a:lnTo>
                    <a:pt x="769398" y="1562140"/>
                  </a:lnTo>
                  <a:lnTo>
                    <a:pt x="701336" y="1559180"/>
                  </a:lnTo>
                  <a:lnTo>
                    <a:pt x="677662" y="1499996"/>
                  </a:lnTo>
                  <a:lnTo>
                    <a:pt x="603681" y="1573977"/>
                  </a:lnTo>
                  <a:lnTo>
                    <a:pt x="375821" y="1568058"/>
                  </a:lnTo>
                  <a:lnTo>
                    <a:pt x="334392" y="1455608"/>
                  </a:lnTo>
                  <a:lnTo>
                    <a:pt x="281126" y="1449689"/>
                  </a:lnTo>
                  <a:lnTo>
                    <a:pt x="254493" y="1550303"/>
                  </a:lnTo>
                  <a:lnTo>
                    <a:pt x="180512" y="1556221"/>
                  </a:lnTo>
                  <a:lnTo>
                    <a:pt x="79899" y="1497037"/>
                  </a:lnTo>
                  <a:lnTo>
                    <a:pt x="79899" y="1434893"/>
                  </a:lnTo>
                  <a:lnTo>
                    <a:pt x="0" y="1434893"/>
                  </a:lnTo>
                  <a:lnTo>
                    <a:pt x="0" y="947673"/>
                  </a:lnTo>
                  <a:lnTo>
                    <a:pt x="8603" y="947673"/>
                  </a:lnTo>
                  <a:lnTo>
                    <a:pt x="177045" y="759178"/>
                  </a:lnTo>
                  <a:lnTo>
                    <a:pt x="185066" y="566673"/>
                  </a:lnTo>
                  <a:lnTo>
                    <a:pt x="389603" y="293957"/>
                  </a:lnTo>
                  <a:lnTo>
                    <a:pt x="313403" y="201715"/>
                  </a:lnTo>
                  <a:lnTo>
                    <a:pt x="561892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4" name="Forma Livre: Forma 33">
              <a:extLst>
                <a:ext uri="{FF2B5EF4-FFF2-40B4-BE49-F238E27FC236}">
                  <a16:creationId xmlns:a16="http://schemas.microsoft.com/office/drawing/2014/main" id="{1DB296A1-1852-4AAC-A9C5-013AC13FD0F5}"/>
                </a:ext>
              </a:extLst>
            </p:cNvPr>
            <p:cNvSpPr/>
            <p:nvPr/>
          </p:nvSpPr>
          <p:spPr>
            <a:xfrm>
              <a:off x="4056827" y="2522621"/>
              <a:ext cx="1187296" cy="966948"/>
            </a:xfrm>
            <a:custGeom>
              <a:avLst/>
              <a:gdLst>
                <a:gd name="connsiteX0" fmla="*/ 451005 w 1187296"/>
                <a:gd name="connsiteY0" fmla="*/ 0 h 966948"/>
                <a:gd name="connsiteX1" fmla="*/ 900184 w 1187296"/>
                <a:gd name="connsiteY1" fmla="*/ 132347 h 966948"/>
                <a:gd name="connsiteX2" fmla="*/ 902035 w 1187296"/>
                <a:gd name="connsiteY2" fmla="*/ 132159 h 966948"/>
                <a:gd name="connsiteX3" fmla="*/ 902035 w 1187296"/>
                <a:gd name="connsiteY3" fmla="*/ 486302 h 966948"/>
                <a:gd name="connsiteX4" fmla="*/ 1085696 w 1187296"/>
                <a:gd name="connsiteY4" fmla="*/ 478487 h 966948"/>
                <a:gd name="connsiteX5" fmla="*/ 1183388 w 1187296"/>
                <a:gd name="connsiteY5" fmla="*/ 568364 h 966948"/>
                <a:gd name="connsiteX6" fmla="*/ 1187296 w 1187296"/>
                <a:gd name="connsiteY6" fmla="*/ 728579 h 966948"/>
                <a:gd name="connsiteX7" fmla="*/ 1027081 w 1187296"/>
                <a:gd name="connsiteY7" fmla="*/ 966948 h 966948"/>
                <a:gd name="connsiteX8" fmla="*/ 386219 w 1187296"/>
                <a:gd name="connsiteY8" fmla="*/ 763748 h 966948"/>
                <a:gd name="connsiteX9" fmla="*/ 335419 w 1187296"/>
                <a:gd name="connsiteY9" fmla="*/ 673871 h 966948"/>
                <a:gd name="connsiteX10" fmla="*/ 292435 w 1187296"/>
                <a:gd name="connsiteY10" fmla="*/ 662148 h 966948"/>
                <a:gd name="connsiteX11" fmla="*/ 311973 w 1187296"/>
                <a:gd name="connsiteY11" fmla="*/ 513656 h 966948"/>
                <a:gd name="connsiteX12" fmla="*/ 233819 w 1187296"/>
                <a:gd name="connsiteY12" fmla="*/ 345625 h 966948"/>
                <a:gd name="connsiteX13" fmla="*/ 3265 w 1187296"/>
                <a:gd name="connsiteY13" fmla="*/ 341717 h 966948"/>
                <a:gd name="connsiteX14" fmla="*/ 0 w 1187296"/>
                <a:gd name="connsiteY14" fmla="*/ 336353 h 966948"/>
                <a:gd name="connsiteX15" fmla="*/ 13857 w 1187296"/>
                <a:gd name="connsiteY15" fmla="*/ 256674 h 966948"/>
                <a:gd name="connsiteX16" fmla="*/ 226415 w 1187296"/>
                <a:gd name="connsiteY16" fmla="*/ 256674 h 966948"/>
                <a:gd name="connsiteX17" fmla="*/ 455015 w 1187296"/>
                <a:gd name="connsiteY17" fmla="*/ 124326 h 966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87296" h="966948">
                  <a:moveTo>
                    <a:pt x="451005" y="0"/>
                  </a:moveTo>
                  <a:lnTo>
                    <a:pt x="900184" y="132347"/>
                  </a:lnTo>
                  <a:lnTo>
                    <a:pt x="902035" y="132159"/>
                  </a:lnTo>
                  <a:lnTo>
                    <a:pt x="902035" y="486302"/>
                  </a:lnTo>
                  <a:lnTo>
                    <a:pt x="1085696" y="478487"/>
                  </a:lnTo>
                  <a:lnTo>
                    <a:pt x="1183388" y="568364"/>
                  </a:lnTo>
                  <a:cubicBezTo>
                    <a:pt x="1184691" y="621769"/>
                    <a:pt x="1185993" y="675174"/>
                    <a:pt x="1187296" y="728579"/>
                  </a:cubicBezTo>
                  <a:lnTo>
                    <a:pt x="1027081" y="966948"/>
                  </a:lnTo>
                  <a:lnTo>
                    <a:pt x="386219" y="763748"/>
                  </a:lnTo>
                  <a:lnTo>
                    <a:pt x="335419" y="673871"/>
                  </a:lnTo>
                  <a:cubicBezTo>
                    <a:pt x="316863" y="664594"/>
                    <a:pt x="330447" y="670596"/>
                    <a:pt x="292435" y="662148"/>
                  </a:cubicBezTo>
                  <a:lnTo>
                    <a:pt x="311973" y="513656"/>
                  </a:lnTo>
                  <a:lnTo>
                    <a:pt x="233819" y="345625"/>
                  </a:lnTo>
                  <a:lnTo>
                    <a:pt x="3265" y="341717"/>
                  </a:lnTo>
                  <a:lnTo>
                    <a:pt x="0" y="336353"/>
                  </a:lnTo>
                  <a:lnTo>
                    <a:pt x="13857" y="256674"/>
                  </a:lnTo>
                  <a:lnTo>
                    <a:pt x="226415" y="256674"/>
                  </a:lnTo>
                  <a:lnTo>
                    <a:pt x="455015" y="12432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Forma Livre: Forma 34">
              <a:extLst>
                <a:ext uri="{FF2B5EF4-FFF2-40B4-BE49-F238E27FC236}">
                  <a16:creationId xmlns:a16="http://schemas.microsoft.com/office/drawing/2014/main" id="{9058313C-EE5E-40D8-A3C1-5FCC867876D7}"/>
                </a:ext>
              </a:extLst>
            </p:cNvPr>
            <p:cNvSpPr/>
            <p:nvPr/>
          </p:nvSpPr>
          <p:spPr>
            <a:xfrm>
              <a:off x="4958864" y="2390257"/>
              <a:ext cx="1792810" cy="1783158"/>
            </a:xfrm>
            <a:custGeom>
              <a:avLst/>
              <a:gdLst>
                <a:gd name="connsiteX0" fmla="*/ 492240 w 1794661"/>
                <a:gd name="connsiteY0" fmla="*/ 0 h 1783158"/>
                <a:gd name="connsiteX1" fmla="*/ 641683 w 1794661"/>
                <a:gd name="connsiteY1" fmla="*/ 132364 h 1783158"/>
                <a:gd name="connsiteX2" fmla="*/ 645693 w 1794661"/>
                <a:gd name="connsiteY2" fmla="*/ 244659 h 1783158"/>
                <a:gd name="connsiteX3" fmla="*/ 802104 w 1794661"/>
                <a:gd name="connsiteY3" fmla="*/ 356954 h 1783158"/>
                <a:gd name="connsiteX4" fmla="*/ 1784101 w 1794661"/>
                <a:gd name="connsiteY4" fmla="*/ 356954 h 1783158"/>
                <a:gd name="connsiteX5" fmla="*/ 1784101 w 1794661"/>
                <a:gd name="connsiteY5" fmla="*/ 844174 h 1783158"/>
                <a:gd name="connsiteX6" fmla="*/ 1794661 w 1794661"/>
                <a:gd name="connsiteY6" fmla="*/ 844174 h 1783158"/>
                <a:gd name="connsiteX7" fmla="*/ 1736866 w 1794661"/>
                <a:gd name="connsiteY7" fmla="*/ 1169651 h 1783158"/>
                <a:gd name="connsiteX8" fmla="*/ 1420343 w 1794661"/>
                <a:gd name="connsiteY8" fmla="*/ 1529158 h 1783158"/>
                <a:gd name="connsiteX9" fmla="*/ 1330466 w 1794661"/>
                <a:gd name="connsiteY9" fmla="*/ 1783158 h 1783158"/>
                <a:gd name="connsiteX10" fmla="*/ 1260127 w 1794661"/>
                <a:gd name="connsiteY10" fmla="*/ 1685466 h 1783158"/>
                <a:gd name="connsiteX11" fmla="*/ 1138989 w 1794661"/>
                <a:gd name="connsiteY11" fmla="*/ 1693281 h 1783158"/>
                <a:gd name="connsiteX12" fmla="*/ 1131174 w 1794661"/>
                <a:gd name="connsiteY12" fmla="*/ 1564328 h 1783158"/>
                <a:gd name="connsiteX13" fmla="*/ 978774 w 1794661"/>
                <a:gd name="connsiteY13" fmla="*/ 1572143 h 1783158"/>
                <a:gd name="connsiteX14" fmla="*/ 908435 w 1794661"/>
                <a:gd name="connsiteY14" fmla="*/ 1517435 h 1783158"/>
                <a:gd name="connsiteX15" fmla="*/ 783389 w 1794661"/>
                <a:gd name="connsiteY15" fmla="*/ 1525251 h 1783158"/>
                <a:gd name="connsiteX16" fmla="*/ 650527 w 1794661"/>
                <a:gd name="connsiteY16" fmla="*/ 1638574 h 1783158"/>
                <a:gd name="connsiteX17" fmla="*/ 537204 w 1794661"/>
                <a:gd name="connsiteY17" fmla="*/ 1630758 h 1783158"/>
                <a:gd name="connsiteX18" fmla="*/ 537204 w 1794661"/>
                <a:gd name="connsiteY18" fmla="*/ 1501805 h 1783158"/>
                <a:gd name="connsiteX19" fmla="*/ 255851 w 1794661"/>
                <a:gd name="connsiteY19" fmla="*/ 1509620 h 1783158"/>
                <a:gd name="connsiteX20" fmla="*/ 122878 w 1794661"/>
                <a:gd name="connsiteY20" fmla="*/ 1098038 h 1783158"/>
                <a:gd name="connsiteX21" fmla="*/ 126897 w 1794661"/>
                <a:gd name="connsiteY21" fmla="*/ 1099312 h 1783158"/>
                <a:gd name="connsiteX22" fmla="*/ 287112 w 1794661"/>
                <a:gd name="connsiteY22" fmla="*/ 860943 h 1783158"/>
                <a:gd name="connsiteX23" fmla="*/ 283204 w 1794661"/>
                <a:gd name="connsiteY23" fmla="*/ 700728 h 1783158"/>
                <a:gd name="connsiteX24" fmla="*/ 185512 w 1794661"/>
                <a:gd name="connsiteY24" fmla="*/ 610851 h 1783158"/>
                <a:gd name="connsiteX25" fmla="*/ 1851 w 1794661"/>
                <a:gd name="connsiteY25" fmla="*/ 618666 h 1783158"/>
                <a:gd name="connsiteX26" fmla="*/ 1851 w 1794661"/>
                <a:gd name="connsiteY26" fmla="*/ 264523 h 1783158"/>
                <a:gd name="connsiteX27" fmla="*/ 0 w 1794661"/>
                <a:gd name="connsiteY27" fmla="*/ 264711 h 1783158"/>
                <a:gd name="connsiteX28" fmla="*/ 473242 w 1794661"/>
                <a:gd name="connsiteY28" fmla="*/ 216585 h 1783158"/>
                <a:gd name="connsiteX0" fmla="*/ 490389 w 1792810"/>
                <a:gd name="connsiteY0" fmla="*/ 0 h 1783158"/>
                <a:gd name="connsiteX1" fmla="*/ 639832 w 1792810"/>
                <a:gd name="connsiteY1" fmla="*/ 132364 h 1783158"/>
                <a:gd name="connsiteX2" fmla="*/ 643842 w 1792810"/>
                <a:gd name="connsiteY2" fmla="*/ 244659 h 1783158"/>
                <a:gd name="connsiteX3" fmla="*/ 800253 w 1792810"/>
                <a:gd name="connsiteY3" fmla="*/ 356954 h 1783158"/>
                <a:gd name="connsiteX4" fmla="*/ 1782250 w 1792810"/>
                <a:gd name="connsiteY4" fmla="*/ 356954 h 1783158"/>
                <a:gd name="connsiteX5" fmla="*/ 1782250 w 1792810"/>
                <a:gd name="connsiteY5" fmla="*/ 844174 h 1783158"/>
                <a:gd name="connsiteX6" fmla="*/ 1792810 w 1792810"/>
                <a:gd name="connsiteY6" fmla="*/ 844174 h 1783158"/>
                <a:gd name="connsiteX7" fmla="*/ 1735015 w 1792810"/>
                <a:gd name="connsiteY7" fmla="*/ 1169651 h 1783158"/>
                <a:gd name="connsiteX8" fmla="*/ 1418492 w 1792810"/>
                <a:gd name="connsiteY8" fmla="*/ 1529158 h 1783158"/>
                <a:gd name="connsiteX9" fmla="*/ 1328615 w 1792810"/>
                <a:gd name="connsiteY9" fmla="*/ 1783158 h 1783158"/>
                <a:gd name="connsiteX10" fmla="*/ 1258276 w 1792810"/>
                <a:gd name="connsiteY10" fmla="*/ 1685466 h 1783158"/>
                <a:gd name="connsiteX11" fmla="*/ 1137138 w 1792810"/>
                <a:gd name="connsiteY11" fmla="*/ 1693281 h 1783158"/>
                <a:gd name="connsiteX12" fmla="*/ 1129323 w 1792810"/>
                <a:gd name="connsiteY12" fmla="*/ 1564328 h 1783158"/>
                <a:gd name="connsiteX13" fmla="*/ 976923 w 1792810"/>
                <a:gd name="connsiteY13" fmla="*/ 1572143 h 1783158"/>
                <a:gd name="connsiteX14" fmla="*/ 906584 w 1792810"/>
                <a:gd name="connsiteY14" fmla="*/ 1517435 h 1783158"/>
                <a:gd name="connsiteX15" fmla="*/ 781538 w 1792810"/>
                <a:gd name="connsiteY15" fmla="*/ 1525251 h 1783158"/>
                <a:gd name="connsiteX16" fmla="*/ 648676 w 1792810"/>
                <a:gd name="connsiteY16" fmla="*/ 1638574 h 1783158"/>
                <a:gd name="connsiteX17" fmla="*/ 535353 w 1792810"/>
                <a:gd name="connsiteY17" fmla="*/ 1630758 h 1783158"/>
                <a:gd name="connsiteX18" fmla="*/ 535353 w 1792810"/>
                <a:gd name="connsiteY18" fmla="*/ 1501805 h 1783158"/>
                <a:gd name="connsiteX19" fmla="*/ 254000 w 1792810"/>
                <a:gd name="connsiteY19" fmla="*/ 1509620 h 1783158"/>
                <a:gd name="connsiteX20" fmla="*/ 121027 w 1792810"/>
                <a:gd name="connsiteY20" fmla="*/ 1098038 h 1783158"/>
                <a:gd name="connsiteX21" fmla="*/ 125046 w 1792810"/>
                <a:gd name="connsiteY21" fmla="*/ 1099312 h 1783158"/>
                <a:gd name="connsiteX22" fmla="*/ 285261 w 1792810"/>
                <a:gd name="connsiteY22" fmla="*/ 860943 h 1783158"/>
                <a:gd name="connsiteX23" fmla="*/ 281353 w 1792810"/>
                <a:gd name="connsiteY23" fmla="*/ 700728 h 1783158"/>
                <a:gd name="connsiteX24" fmla="*/ 183661 w 1792810"/>
                <a:gd name="connsiteY24" fmla="*/ 610851 h 1783158"/>
                <a:gd name="connsiteX25" fmla="*/ 0 w 1792810"/>
                <a:gd name="connsiteY25" fmla="*/ 618666 h 1783158"/>
                <a:gd name="connsiteX26" fmla="*/ 0 w 1792810"/>
                <a:gd name="connsiteY26" fmla="*/ 264523 h 1783158"/>
                <a:gd name="connsiteX27" fmla="*/ 471391 w 1792810"/>
                <a:gd name="connsiteY27" fmla="*/ 216585 h 1783158"/>
                <a:gd name="connsiteX28" fmla="*/ 490389 w 1792810"/>
                <a:gd name="connsiteY28" fmla="*/ 0 h 178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92810" h="1783158">
                  <a:moveTo>
                    <a:pt x="490389" y="0"/>
                  </a:moveTo>
                  <a:lnTo>
                    <a:pt x="639832" y="132364"/>
                  </a:lnTo>
                  <a:lnTo>
                    <a:pt x="643842" y="244659"/>
                  </a:lnTo>
                  <a:lnTo>
                    <a:pt x="800253" y="356954"/>
                  </a:lnTo>
                  <a:lnTo>
                    <a:pt x="1782250" y="356954"/>
                  </a:lnTo>
                  <a:lnTo>
                    <a:pt x="1782250" y="844174"/>
                  </a:lnTo>
                  <a:lnTo>
                    <a:pt x="1792810" y="844174"/>
                  </a:lnTo>
                  <a:lnTo>
                    <a:pt x="1735015" y="1169651"/>
                  </a:lnTo>
                  <a:lnTo>
                    <a:pt x="1418492" y="1529158"/>
                  </a:lnTo>
                  <a:lnTo>
                    <a:pt x="1328615" y="1783158"/>
                  </a:lnTo>
                  <a:lnTo>
                    <a:pt x="1258276" y="1685466"/>
                  </a:lnTo>
                  <a:lnTo>
                    <a:pt x="1137138" y="1693281"/>
                  </a:lnTo>
                  <a:lnTo>
                    <a:pt x="1129323" y="1564328"/>
                  </a:lnTo>
                  <a:lnTo>
                    <a:pt x="976923" y="1572143"/>
                  </a:lnTo>
                  <a:lnTo>
                    <a:pt x="906584" y="1517435"/>
                  </a:lnTo>
                  <a:lnTo>
                    <a:pt x="781538" y="1525251"/>
                  </a:lnTo>
                  <a:lnTo>
                    <a:pt x="648676" y="1638574"/>
                  </a:lnTo>
                  <a:lnTo>
                    <a:pt x="535353" y="1630758"/>
                  </a:lnTo>
                  <a:lnTo>
                    <a:pt x="535353" y="1501805"/>
                  </a:lnTo>
                  <a:lnTo>
                    <a:pt x="254000" y="1509620"/>
                  </a:lnTo>
                  <a:lnTo>
                    <a:pt x="121027" y="1098038"/>
                  </a:lnTo>
                  <a:lnTo>
                    <a:pt x="125046" y="1099312"/>
                  </a:lnTo>
                  <a:lnTo>
                    <a:pt x="285261" y="860943"/>
                  </a:lnTo>
                  <a:cubicBezTo>
                    <a:pt x="283958" y="807538"/>
                    <a:pt x="282656" y="754133"/>
                    <a:pt x="281353" y="700728"/>
                  </a:cubicBezTo>
                  <a:lnTo>
                    <a:pt x="183661" y="610851"/>
                  </a:lnTo>
                  <a:lnTo>
                    <a:pt x="0" y="618666"/>
                  </a:lnTo>
                  <a:lnTo>
                    <a:pt x="0" y="264523"/>
                  </a:lnTo>
                  <a:lnTo>
                    <a:pt x="471391" y="216585"/>
                  </a:lnTo>
                  <a:lnTo>
                    <a:pt x="490389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6" name="Forma Livre: Forma 35">
              <a:extLst>
                <a:ext uri="{FF2B5EF4-FFF2-40B4-BE49-F238E27FC236}">
                  <a16:creationId xmlns:a16="http://schemas.microsoft.com/office/drawing/2014/main" id="{683FC39E-361D-4BB0-98AD-428ADB7E4467}"/>
                </a:ext>
              </a:extLst>
            </p:cNvPr>
            <p:cNvSpPr/>
            <p:nvPr/>
          </p:nvSpPr>
          <p:spPr>
            <a:xfrm>
              <a:off x="5573949" y="3907692"/>
              <a:ext cx="1147864" cy="1243104"/>
            </a:xfrm>
            <a:custGeom>
              <a:avLst/>
              <a:gdLst>
                <a:gd name="connsiteX0" fmla="*/ 291499 w 1147864"/>
                <a:gd name="connsiteY0" fmla="*/ 0 h 1243104"/>
                <a:gd name="connsiteX1" fmla="*/ 361838 w 1147864"/>
                <a:gd name="connsiteY1" fmla="*/ 54708 h 1243104"/>
                <a:gd name="connsiteX2" fmla="*/ 514238 w 1147864"/>
                <a:gd name="connsiteY2" fmla="*/ 46893 h 1243104"/>
                <a:gd name="connsiteX3" fmla="*/ 522053 w 1147864"/>
                <a:gd name="connsiteY3" fmla="*/ 175846 h 1243104"/>
                <a:gd name="connsiteX4" fmla="*/ 643191 w 1147864"/>
                <a:gd name="connsiteY4" fmla="*/ 168031 h 1243104"/>
                <a:gd name="connsiteX5" fmla="*/ 713530 w 1147864"/>
                <a:gd name="connsiteY5" fmla="*/ 265723 h 1243104"/>
                <a:gd name="connsiteX6" fmla="*/ 713709 w 1147864"/>
                <a:gd name="connsiteY6" fmla="*/ 265219 h 1243104"/>
                <a:gd name="connsiteX7" fmla="*/ 714983 w 1147864"/>
                <a:gd name="connsiteY7" fmla="*/ 275202 h 1243104"/>
                <a:gd name="connsiteX8" fmla="*/ 783077 w 1147864"/>
                <a:gd name="connsiteY8" fmla="*/ 284929 h 1243104"/>
                <a:gd name="connsiteX9" fmla="*/ 914400 w 1147864"/>
                <a:gd name="connsiteY9" fmla="*/ 401661 h 1243104"/>
                <a:gd name="connsiteX10" fmla="*/ 1050587 w 1147864"/>
                <a:gd name="connsiteY10" fmla="*/ 435708 h 1243104"/>
                <a:gd name="connsiteX11" fmla="*/ 1147864 w 1147864"/>
                <a:gd name="connsiteY11" fmla="*/ 440572 h 1243104"/>
                <a:gd name="connsiteX12" fmla="*/ 1147864 w 1147864"/>
                <a:gd name="connsiteY12" fmla="*/ 557304 h 1243104"/>
                <a:gd name="connsiteX13" fmla="*/ 841442 w 1147864"/>
                <a:gd name="connsiteY13" fmla="*/ 1033959 h 1243104"/>
                <a:gd name="connsiteX14" fmla="*/ 724711 w 1147864"/>
                <a:gd name="connsiteY14" fmla="*/ 1029095 h 1243104"/>
                <a:gd name="connsiteX15" fmla="*/ 622570 w 1147864"/>
                <a:gd name="connsiteY15" fmla="*/ 1223648 h 1243104"/>
                <a:gd name="connsiteX16" fmla="*/ 452336 w 1147864"/>
                <a:gd name="connsiteY16" fmla="*/ 1243104 h 1243104"/>
                <a:gd name="connsiteX17" fmla="*/ 418289 w 1147864"/>
                <a:gd name="connsiteY17" fmla="*/ 1194465 h 1243104"/>
                <a:gd name="connsiteX18" fmla="*/ 413425 w 1147864"/>
                <a:gd name="connsiteY18" fmla="*/ 1048551 h 1243104"/>
                <a:gd name="connsiteX19" fmla="*/ 355060 w 1147864"/>
                <a:gd name="connsiteY19" fmla="*/ 951274 h 1243104"/>
                <a:gd name="connsiteX20" fmla="*/ 291830 w 1147864"/>
                <a:gd name="connsiteY20" fmla="*/ 951274 h 1243104"/>
                <a:gd name="connsiteX21" fmla="*/ 243191 w 1147864"/>
                <a:gd name="connsiteY21" fmla="*/ 965865 h 1243104"/>
                <a:gd name="connsiteX22" fmla="*/ 97277 w 1147864"/>
                <a:gd name="connsiteY22" fmla="*/ 965865 h 1243104"/>
                <a:gd name="connsiteX23" fmla="*/ 0 w 1147864"/>
                <a:gd name="connsiteY23" fmla="*/ 795631 h 1243104"/>
                <a:gd name="connsiteX24" fmla="*/ 0 w 1147864"/>
                <a:gd name="connsiteY24" fmla="*/ 727538 h 1243104"/>
                <a:gd name="connsiteX25" fmla="*/ 43774 w 1147864"/>
                <a:gd name="connsiteY25" fmla="*/ 688627 h 1243104"/>
                <a:gd name="connsiteX26" fmla="*/ 30258 w 1147864"/>
                <a:gd name="connsiteY26" fmla="*/ 120909 h 1243104"/>
                <a:gd name="connsiteX27" fmla="*/ 33591 w 1147864"/>
                <a:gd name="connsiteY27" fmla="*/ 121139 h 1243104"/>
                <a:gd name="connsiteX28" fmla="*/ 166453 w 1147864"/>
                <a:gd name="connsiteY28" fmla="*/ 7816 h 1243104"/>
                <a:gd name="connsiteX0" fmla="*/ 291499 w 1147864"/>
                <a:gd name="connsiteY0" fmla="*/ 0 h 1243104"/>
                <a:gd name="connsiteX1" fmla="*/ 361838 w 1147864"/>
                <a:gd name="connsiteY1" fmla="*/ 54708 h 1243104"/>
                <a:gd name="connsiteX2" fmla="*/ 514238 w 1147864"/>
                <a:gd name="connsiteY2" fmla="*/ 46893 h 1243104"/>
                <a:gd name="connsiteX3" fmla="*/ 522053 w 1147864"/>
                <a:gd name="connsiteY3" fmla="*/ 175846 h 1243104"/>
                <a:gd name="connsiteX4" fmla="*/ 643191 w 1147864"/>
                <a:gd name="connsiteY4" fmla="*/ 168031 h 1243104"/>
                <a:gd name="connsiteX5" fmla="*/ 713530 w 1147864"/>
                <a:gd name="connsiteY5" fmla="*/ 265723 h 1243104"/>
                <a:gd name="connsiteX6" fmla="*/ 713709 w 1147864"/>
                <a:gd name="connsiteY6" fmla="*/ 265219 h 1243104"/>
                <a:gd name="connsiteX7" fmla="*/ 783077 w 1147864"/>
                <a:gd name="connsiteY7" fmla="*/ 284929 h 1243104"/>
                <a:gd name="connsiteX8" fmla="*/ 914400 w 1147864"/>
                <a:gd name="connsiteY8" fmla="*/ 401661 h 1243104"/>
                <a:gd name="connsiteX9" fmla="*/ 1050587 w 1147864"/>
                <a:gd name="connsiteY9" fmla="*/ 435708 h 1243104"/>
                <a:gd name="connsiteX10" fmla="*/ 1147864 w 1147864"/>
                <a:gd name="connsiteY10" fmla="*/ 440572 h 1243104"/>
                <a:gd name="connsiteX11" fmla="*/ 1147864 w 1147864"/>
                <a:gd name="connsiteY11" fmla="*/ 557304 h 1243104"/>
                <a:gd name="connsiteX12" fmla="*/ 841442 w 1147864"/>
                <a:gd name="connsiteY12" fmla="*/ 1033959 h 1243104"/>
                <a:gd name="connsiteX13" fmla="*/ 724711 w 1147864"/>
                <a:gd name="connsiteY13" fmla="*/ 1029095 h 1243104"/>
                <a:gd name="connsiteX14" fmla="*/ 622570 w 1147864"/>
                <a:gd name="connsiteY14" fmla="*/ 1223648 h 1243104"/>
                <a:gd name="connsiteX15" fmla="*/ 452336 w 1147864"/>
                <a:gd name="connsiteY15" fmla="*/ 1243104 h 1243104"/>
                <a:gd name="connsiteX16" fmla="*/ 418289 w 1147864"/>
                <a:gd name="connsiteY16" fmla="*/ 1194465 h 1243104"/>
                <a:gd name="connsiteX17" fmla="*/ 413425 w 1147864"/>
                <a:gd name="connsiteY17" fmla="*/ 1048551 h 1243104"/>
                <a:gd name="connsiteX18" fmla="*/ 355060 w 1147864"/>
                <a:gd name="connsiteY18" fmla="*/ 951274 h 1243104"/>
                <a:gd name="connsiteX19" fmla="*/ 291830 w 1147864"/>
                <a:gd name="connsiteY19" fmla="*/ 951274 h 1243104"/>
                <a:gd name="connsiteX20" fmla="*/ 243191 w 1147864"/>
                <a:gd name="connsiteY20" fmla="*/ 965865 h 1243104"/>
                <a:gd name="connsiteX21" fmla="*/ 97277 w 1147864"/>
                <a:gd name="connsiteY21" fmla="*/ 965865 h 1243104"/>
                <a:gd name="connsiteX22" fmla="*/ 0 w 1147864"/>
                <a:gd name="connsiteY22" fmla="*/ 795631 h 1243104"/>
                <a:gd name="connsiteX23" fmla="*/ 0 w 1147864"/>
                <a:gd name="connsiteY23" fmla="*/ 727538 h 1243104"/>
                <a:gd name="connsiteX24" fmla="*/ 43774 w 1147864"/>
                <a:gd name="connsiteY24" fmla="*/ 688627 h 1243104"/>
                <a:gd name="connsiteX25" fmla="*/ 30258 w 1147864"/>
                <a:gd name="connsiteY25" fmla="*/ 120909 h 1243104"/>
                <a:gd name="connsiteX26" fmla="*/ 33591 w 1147864"/>
                <a:gd name="connsiteY26" fmla="*/ 121139 h 1243104"/>
                <a:gd name="connsiteX27" fmla="*/ 166453 w 1147864"/>
                <a:gd name="connsiteY27" fmla="*/ 7816 h 1243104"/>
                <a:gd name="connsiteX28" fmla="*/ 291499 w 1147864"/>
                <a:gd name="connsiteY28" fmla="*/ 0 h 1243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47864" h="1243104">
                  <a:moveTo>
                    <a:pt x="291499" y="0"/>
                  </a:moveTo>
                  <a:lnTo>
                    <a:pt x="361838" y="54708"/>
                  </a:lnTo>
                  <a:lnTo>
                    <a:pt x="514238" y="46893"/>
                  </a:lnTo>
                  <a:lnTo>
                    <a:pt x="522053" y="175846"/>
                  </a:lnTo>
                  <a:lnTo>
                    <a:pt x="643191" y="168031"/>
                  </a:lnTo>
                  <a:lnTo>
                    <a:pt x="713530" y="265723"/>
                  </a:lnTo>
                  <a:cubicBezTo>
                    <a:pt x="713590" y="265555"/>
                    <a:pt x="713649" y="265387"/>
                    <a:pt x="713709" y="265219"/>
                  </a:cubicBezTo>
                  <a:lnTo>
                    <a:pt x="783077" y="284929"/>
                  </a:lnTo>
                  <a:lnTo>
                    <a:pt x="914400" y="401661"/>
                  </a:lnTo>
                  <a:lnTo>
                    <a:pt x="1050587" y="435708"/>
                  </a:lnTo>
                  <a:lnTo>
                    <a:pt x="1147864" y="440572"/>
                  </a:lnTo>
                  <a:lnTo>
                    <a:pt x="1147864" y="557304"/>
                  </a:lnTo>
                  <a:lnTo>
                    <a:pt x="841442" y="1033959"/>
                  </a:lnTo>
                  <a:lnTo>
                    <a:pt x="724711" y="1029095"/>
                  </a:lnTo>
                  <a:lnTo>
                    <a:pt x="622570" y="1223648"/>
                  </a:lnTo>
                  <a:lnTo>
                    <a:pt x="452336" y="1243104"/>
                  </a:lnTo>
                  <a:lnTo>
                    <a:pt x="418289" y="1194465"/>
                  </a:lnTo>
                  <a:lnTo>
                    <a:pt x="413425" y="1048551"/>
                  </a:lnTo>
                  <a:lnTo>
                    <a:pt x="355060" y="951274"/>
                  </a:lnTo>
                  <a:lnTo>
                    <a:pt x="291830" y="951274"/>
                  </a:lnTo>
                  <a:lnTo>
                    <a:pt x="243191" y="965865"/>
                  </a:lnTo>
                  <a:lnTo>
                    <a:pt x="97277" y="965865"/>
                  </a:lnTo>
                  <a:lnTo>
                    <a:pt x="0" y="795631"/>
                  </a:lnTo>
                  <a:lnTo>
                    <a:pt x="0" y="727538"/>
                  </a:lnTo>
                  <a:lnTo>
                    <a:pt x="43774" y="688627"/>
                  </a:lnTo>
                  <a:lnTo>
                    <a:pt x="30258" y="120909"/>
                  </a:lnTo>
                  <a:lnTo>
                    <a:pt x="33591" y="121139"/>
                  </a:lnTo>
                  <a:lnTo>
                    <a:pt x="166453" y="7816"/>
                  </a:lnTo>
                  <a:lnTo>
                    <a:pt x="291499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7" name="Forma Livre: Forma 36">
              <a:extLst>
                <a:ext uri="{FF2B5EF4-FFF2-40B4-BE49-F238E27FC236}">
                  <a16:creationId xmlns:a16="http://schemas.microsoft.com/office/drawing/2014/main" id="{1C7A4954-52B6-444A-8BB5-52A1F861DE0B}"/>
                </a:ext>
              </a:extLst>
            </p:cNvPr>
            <p:cNvSpPr/>
            <p:nvPr/>
          </p:nvSpPr>
          <p:spPr>
            <a:xfrm>
              <a:off x="6284181" y="3234431"/>
              <a:ext cx="1283938" cy="1113298"/>
            </a:xfrm>
            <a:custGeom>
              <a:avLst/>
              <a:gdLst>
                <a:gd name="connsiteX0" fmla="*/ 464195 w 1280640"/>
                <a:gd name="connsiteY0" fmla="*/ 0 h 1113298"/>
                <a:gd name="connsiteX1" fmla="*/ 533532 w 1280640"/>
                <a:gd name="connsiteY1" fmla="*/ 0 h 1113298"/>
                <a:gd name="connsiteX2" fmla="*/ 533532 w 1280640"/>
                <a:gd name="connsiteY2" fmla="*/ 62144 h 1113298"/>
                <a:gd name="connsiteX3" fmla="*/ 634145 w 1280640"/>
                <a:gd name="connsiteY3" fmla="*/ 121328 h 1113298"/>
                <a:gd name="connsiteX4" fmla="*/ 708126 w 1280640"/>
                <a:gd name="connsiteY4" fmla="*/ 115410 h 1113298"/>
                <a:gd name="connsiteX5" fmla="*/ 734759 w 1280640"/>
                <a:gd name="connsiteY5" fmla="*/ 14796 h 1113298"/>
                <a:gd name="connsiteX6" fmla="*/ 788025 w 1280640"/>
                <a:gd name="connsiteY6" fmla="*/ 20715 h 1113298"/>
                <a:gd name="connsiteX7" fmla="*/ 829454 w 1280640"/>
                <a:gd name="connsiteY7" fmla="*/ 133165 h 1113298"/>
                <a:gd name="connsiteX8" fmla="*/ 1057314 w 1280640"/>
                <a:gd name="connsiteY8" fmla="*/ 139084 h 1113298"/>
                <a:gd name="connsiteX9" fmla="*/ 1131295 w 1280640"/>
                <a:gd name="connsiteY9" fmla="*/ 65103 h 1113298"/>
                <a:gd name="connsiteX10" fmla="*/ 1154969 w 1280640"/>
                <a:gd name="connsiteY10" fmla="*/ 124287 h 1113298"/>
                <a:gd name="connsiteX11" fmla="*/ 1223031 w 1280640"/>
                <a:gd name="connsiteY11" fmla="*/ 127247 h 1113298"/>
                <a:gd name="connsiteX12" fmla="*/ 1225226 w 1280640"/>
                <a:gd name="connsiteY12" fmla="*/ 87733 h 1113298"/>
                <a:gd name="connsiteX13" fmla="*/ 1280640 w 1280640"/>
                <a:gd name="connsiteY13" fmla="*/ 364803 h 1113298"/>
                <a:gd name="connsiteX14" fmla="*/ 1251457 w 1280640"/>
                <a:gd name="connsiteY14" fmla="*/ 408578 h 1113298"/>
                <a:gd name="connsiteX15" fmla="*/ 1110406 w 1280640"/>
                <a:gd name="connsiteY15" fmla="*/ 413441 h 1113298"/>
                <a:gd name="connsiteX16" fmla="*/ 1105542 w 1280640"/>
                <a:gd name="connsiteY16" fmla="*/ 491263 h 1113298"/>
                <a:gd name="connsiteX17" fmla="*/ 988810 w 1280640"/>
                <a:gd name="connsiteY17" fmla="*/ 714999 h 1113298"/>
                <a:gd name="connsiteX18" fmla="*/ 993674 w 1280640"/>
                <a:gd name="connsiteY18" fmla="*/ 797684 h 1113298"/>
                <a:gd name="connsiteX19" fmla="*/ 1042312 w 1280640"/>
                <a:gd name="connsiteY19" fmla="*/ 792820 h 1113298"/>
                <a:gd name="connsiteX20" fmla="*/ 1047176 w 1280640"/>
                <a:gd name="connsiteY20" fmla="*/ 885233 h 1113298"/>
                <a:gd name="connsiteX21" fmla="*/ 925581 w 1280640"/>
                <a:gd name="connsiteY21" fmla="*/ 963054 h 1113298"/>
                <a:gd name="connsiteX22" fmla="*/ 507291 w 1280640"/>
                <a:gd name="connsiteY22" fmla="*/ 1016556 h 1113298"/>
                <a:gd name="connsiteX23" fmla="*/ 423623 w 1280640"/>
                <a:gd name="connsiteY23" fmla="*/ 1113298 h 1113298"/>
                <a:gd name="connsiteX24" fmla="*/ 337057 w 1280640"/>
                <a:gd name="connsiteY24" fmla="*/ 1108969 h 1113298"/>
                <a:gd name="connsiteX25" fmla="*/ 200870 w 1280640"/>
                <a:gd name="connsiteY25" fmla="*/ 1074922 h 1113298"/>
                <a:gd name="connsiteX26" fmla="*/ 69547 w 1280640"/>
                <a:gd name="connsiteY26" fmla="*/ 958190 h 1113298"/>
                <a:gd name="connsiteX27" fmla="*/ 1453 w 1280640"/>
                <a:gd name="connsiteY27" fmla="*/ 948463 h 1113298"/>
                <a:gd name="connsiteX28" fmla="*/ 179 w 1280640"/>
                <a:gd name="connsiteY28" fmla="*/ 938480 h 1113298"/>
                <a:gd name="connsiteX29" fmla="*/ 0 w 1280640"/>
                <a:gd name="connsiteY29" fmla="*/ 938984 h 1113298"/>
                <a:gd name="connsiteX30" fmla="*/ 89877 w 1280640"/>
                <a:gd name="connsiteY30" fmla="*/ 684984 h 1113298"/>
                <a:gd name="connsiteX31" fmla="*/ 406400 w 1280640"/>
                <a:gd name="connsiteY31" fmla="*/ 325477 h 1113298"/>
                <a:gd name="connsiteX0" fmla="*/ 464195 w 1280640"/>
                <a:gd name="connsiteY0" fmla="*/ 0 h 1113298"/>
                <a:gd name="connsiteX1" fmla="*/ 533532 w 1280640"/>
                <a:gd name="connsiteY1" fmla="*/ 0 h 1113298"/>
                <a:gd name="connsiteX2" fmla="*/ 533532 w 1280640"/>
                <a:gd name="connsiteY2" fmla="*/ 62144 h 1113298"/>
                <a:gd name="connsiteX3" fmla="*/ 634145 w 1280640"/>
                <a:gd name="connsiteY3" fmla="*/ 121328 h 1113298"/>
                <a:gd name="connsiteX4" fmla="*/ 708126 w 1280640"/>
                <a:gd name="connsiteY4" fmla="*/ 115410 h 1113298"/>
                <a:gd name="connsiteX5" fmla="*/ 734759 w 1280640"/>
                <a:gd name="connsiteY5" fmla="*/ 14796 h 1113298"/>
                <a:gd name="connsiteX6" fmla="*/ 788025 w 1280640"/>
                <a:gd name="connsiteY6" fmla="*/ 20715 h 1113298"/>
                <a:gd name="connsiteX7" fmla="*/ 829454 w 1280640"/>
                <a:gd name="connsiteY7" fmla="*/ 133165 h 1113298"/>
                <a:gd name="connsiteX8" fmla="*/ 1057314 w 1280640"/>
                <a:gd name="connsiteY8" fmla="*/ 139084 h 1113298"/>
                <a:gd name="connsiteX9" fmla="*/ 1131295 w 1280640"/>
                <a:gd name="connsiteY9" fmla="*/ 65103 h 1113298"/>
                <a:gd name="connsiteX10" fmla="*/ 1154969 w 1280640"/>
                <a:gd name="connsiteY10" fmla="*/ 124287 h 1113298"/>
                <a:gd name="connsiteX11" fmla="*/ 1223031 w 1280640"/>
                <a:gd name="connsiteY11" fmla="*/ 127247 h 1113298"/>
                <a:gd name="connsiteX12" fmla="*/ 1225226 w 1280640"/>
                <a:gd name="connsiteY12" fmla="*/ 87733 h 1113298"/>
                <a:gd name="connsiteX13" fmla="*/ 1280640 w 1280640"/>
                <a:gd name="connsiteY13" fmla="*/ 364803 h 1113298"/>
                <a:gd name="connsiteX14" fmla="*/ 1251457 w 1280640"/>
                <a:gd name="connsiteY14" fmla="*/ 408578 h 1113298"/>
                <a:gd name="connsiteX15" fmla="*/ 1110406 w 1280640"/>
                <a:gd name="connsiteY15" fmla="*/ 413441 h 1113298"/>
                <a:gd name="connsiteX16" fmla="*/ 1105542 w 1280640"/>
                <a:gd name="connsiteY16" fmla="*/ 491263 h 1113298"/>
                <a:gd name="connsiteX17" fmla="*/ 988810 w 1280640"/>
                <a:gd name="connsiteY17" fmla="*/ 714999 h 1113298"/>
                <a:gd name="connsiteX18" fmla="*/ 993674 w 1280640"/>
                <a:gd name="connsiteY18" fmla="*/ 797684 h 1113298"/>
                <a:gd name="connsiteX19" fmla="*/ 1042312 w 1280640"/>
                <a:gd name="connsiteY19" fmla="*/ 792820 h 1113298"/>
                <a:gd name="connsiteX20" fmla="*/ 1047176 w 1280640"/>
                <a:gd name="connsiteY20" fmla="*/ 885233 h 1113298"/>
                <a:gd name="connsiteX21" fmla="*/ 925581 w 1280640"/>
                <a:gd name="connsiteY21" fmla="*/ 963054 h 1113298"/>
                <a:gd name="connsiteX22" fmla="*/ 507291 w 1280640"/>
                <a:gd name="connsiteY22" fmla="*/ 1016556 h 1113298"/>
                <a:gd name="connsiteX23" fmla="*/ 423623 w 1280640"/>
                <a:gd name="connsiteY23" fmla="*/ 1113298 h 1113298"/>
                <a:gd name="connsiteX24" fmla="*/ 337057 w 1280640"/>
                <a:gd name="connsiteY24" fmla="*/ 1108969 h 1113298"/>
                <a:gd name="connsiteX25" fmla="*/ 200870 w 1280640"/>
                <a:gd name="connsiteY25" fmla="*/ 1074922 h 1113298"/>
                <a:gd name="connsiteX26" fmla="*/ 69547 w 1280640"/>
                <a:gd name="connsiteY26" fmla="*/ 958190 h 1113298"/>
                <a:gd name="connsiteX27" fmla="*/ 179 w 1280640"/>
                <a:gd name="connsiteY27" fmla="*/ 938480 h 1113298"/>
                <a:gd name="connsiteX28" fmla="*/ 0 w 1280640"/>
                <a:gd name="connsiteY28" fmla="*/ 938984 h 1113298"/>
                <a:gd name="connsiteX29" fmla="*/ 89877 w 1280640"/>
                <a:gd name="connsiteY29" fmla="*/ 684984 h 1113298"/>
                <a:gd name="connsiteX30" fmla="*/ 406400 w 1280640"/>
                <a:gd name="connsiteY30" fmla="*/ 325477 h 1113298"/>
                <a:gd name="connsiteX31" fmla="*/ 464195 w 1280640"/>
                <a:gd name="connsiteY31" fmla="*/ 0 h 1113298"/>
                <a:gd name="connsiteX0" fmla="*/ 496001 w 1312446"/>
                <a:gd name="connsiteY0" fmla="*/ 0 h 1113298"/>
                <a:gd name="connsiteX1" fmla="*/ 565338 w 1312446"/>
                <a:gd name="connsiteY1" fmla="*/ 0 h 1113298"/>
                <a:gd name="connsiteX2" fmla="*/ 565338 w 1312446"/>
                <a:gd name="connsiteY2" fmla="*/ 62144 h 1113298"/>
                <a:gd name="connsiteX3" fmla="*/ 665951 w 1312446"/>
                <a:gd name="connsiteY3" fmla="*/ 121328 h 1113298"/>
                <a:gd name="connsiteX4" fmla="*/ 739932 w 1312446"/>
                <a:gd name="connsiteY4" fmla="*/ 115410 h 1113298"/>
                <a:gd name="connsiteX5" fmla="*/ 766565 w 1312446"/>
                <a:gd name="connsiteY5" fmla="*/ 14796 h 1113298"/>
                <a:gd name="connsiteX6" fmla="*/ 819831 w 1312446"/>
                <a:gd name="connsiteY6" fmla="*/ 20715 h 1113298"/>
                <a:gd name="connsiteX7" fmla="*/ 861260 w 1312446"/>
                <a:gd name="connsiteY7" fmla="*/ 133165 h 1113298"/>
                <a:gd name="connsiteX8" fmla="*/ 1089120 w 1312446"/>
                <a:gd name="connsiteY8" fmla="*/ 139084 h 1113298"/>
                <a:gd name="connsiteX9" fmla="*/ 1163101 w 1312446"/>
                <a:gd name="connsiteY9" fmla="*/ 65103 h 1113298"/>
                <a:gd name="connsiteX10" fmla="*/ 1186775 w 1312446"/>
                <a:gd name="connsiteY10" fmla="*/ 124287 h 1113298"/>
                <a:gd name="connsiteX11" fmla="*/ 1254837 w 1312446"/>
                <a:gd name="connsiteY11" fmla="*/ 127247 h 1113298"/>
                <a:gd name="connsiteX12" fmla="*/ 1257032 w 1312446"/>
                <a:gd name="connsiteY12" fmla="*/ 87733 h 1113298"/>
                <a:gd name="connsiteX13" fmla="*/ 1312446 w 1312446"/>
                <a:gd name="connsiteY13" fmla="*/ 364803 h 1113298"/>
                <a:gd name="connsiteX14" fmla="*/ 1283263 w 1312446"/>
                <a:gd name="connsiteY14" fmla="*/ 408578 h 1113298"/>
                <a:gd name="connsiteX15" fmla="*/ 1142212 w 1312446"/>
                <a:gd name="connsiteY15" fmla="*/ 413441 h 1113298"/>
                <a:gd name="connsiteX16" fmla="*/ 1137348 w 1312446"/>
                <a:gd name="connsiteY16" fmla="*/ 491263 h 1113298"/>
                <a:gd name="connsiteX17" fmla="*/ 1020616 w 1312446"/>
                <a:gd name="connsiteY17" fmla="*/ 714999 h 1113298"/>
                <a:gd name="connsiteX18" fmla="*/ 1025480 w 1312446"/>
                <a:gd name="connsiteY18" fmla="*/ 797684 h 1113298"/>
                <a:gd name="connsiteX19" fmla="*/ 1074118 w 1312446"/>
                <a:gd name="connsiteY19" fmla="*/ 792820 h 1113298"/>
                <a:gd name="connsiteX20" fmla="*/ 1078982 w 1312446"/>
                <a:gd name="connsiteY20" fmla="*/ 885233 h 1113298"/>
                <a:gd name="connsiteX21" fmla="*/ 957387 w 1312446"/>
                <a:gd name="connsiteY21" fmla="*/ 963054 h 1113298"/>
                <a:gd name="connsiteX22" fmla="*/ 539097 w 1312446"/>
                <a:gd name="connsiteY22" fmla="*/ 1016556 h 1113298"/>
                <a:gd name="connsiteX23" fmla="*/ 455429 w 1312446"/>
                <a:gd name="connsiteY23" fmla="*/ 1113298 h 1113298"/>
                <a:gd name="connsiteX24" fmla="*/ 368863 w 1312446"/>
                <a:gd name="connsiteY24" fmla="*/ 1108969 h 1113298"/>
                <a:gd name="connsiteX25" fmla="*/ 232676 w 1312446"/>
                <a:gd name="connsiteY25" fmla="*/ 1074922 h 1113298"/>
                <a:gd name="connsiteX26" fmla="*/ 101353 w 1312446"/>
                <a:gd name="connsiteY26" fmla="*/ 958190 h 1113298"/>
                <a:gd name="connsiteX27" fmla="*/ 31985 w 1312446"/>
                <a:gd name="connsiteY27" fmla="*/ 938480 h 1113298"/>
                <a:gd name="connsiteX28" fmla="*/ 0 w 1312446"/>
                <a:gd name="connsiteY28" fmla="*/ 840918 h 1113298"/>
                <a:gd name="connsiteX29" fmla="*/ 121683 w 1312446"/>
                <a:gd name="connsiteY29" fmla="*/ 684984 h 1113298"/>
                <a:gd name="connsiteX30" fmla="*/ 438206 w 1312446"/>
                <a:gd name="connsiteY30" fmla="*/ 325477 h 1113298"/>
                <a:gd name="connsiteX31" fmla="*/ 496001 w 1312446"/>
                <a:gd name="connsiteY31" fmla="*/ 0 h 1113298"/>
                <a:gd name="connsiteX0" fmla="*/ 464017 w 1280462"/>
                <a:gd name="connsiteY0" fmla="*/ 0 h 1113298"/>
                <a:gd name="connsiteX1" fmla="*/ 533354 w 1280462"/>
                <a:gd name="connsiteY1" fmla="*/ 0 h 1113298"/>
                <a:gd name="connsiteX2" fmla="*/ 533354 w 1280462"/>
                <a:gd name="connsiteY2" fmla="*/ 62144 h 1113298"/>
                <a:gd name="connsiteX3" fmla="*/ 633967 w 1280462"/>
                <a:gd name="connsiteY3" fmla="*/ 121328 h 1113298"/>
                <a:gd name="connsiteX4" fmla="*/ 707948 w 1280462"/>
                <a:gd name="connsiteY4" fmla="*/ 115410 h 1113298"/>
                <a:gd name="connsiteX5" fmla="*/ 734581 w 1280462"/>
                <a:gd name="connsiteY5" fmla="*/ 14796 h 1113298"/>
                <a:gd name="connsiteX6" fmla="*/ 787847 w 1280462"/>
                <a:gd name="connsiteY6" fmla="*/ 20715 h 1113298"/>
                <a:gd name="connsiteX7" fmla="*/ 829276 w 1280462"/>
                <a:gd name="connsiteY7" fmla="*/ 133165 h 1113298"/>
                <a:gd name="connsiteX8" fmla="*/ 1057136 w 1280462"/>
                <a:gd name="connsiteY8" fmla="*/ 139084 h 1113298"/>
                <a:gd name="connsiteX9" fmla="*/ 1131117 w 1280462"/>
                <a:gd name="connsiteY9" fmla="*/ 65103 h 1113298"/>
                <a:gd name="connsiteX10" fmla="*/ 1154791 w 1280462"/>
                <a:gd name="connsiteY10" fmla="*/ 124287 h 1113298"/>
                <a:gd name="connsiteX11" fmla="*/ 1222853 w 1280462"/>
                <a:gd name="connsiteY11" fmla="*/ 127247 h 1113298"/>
                <a:gd name="connsiteX12" fmla="*/ 1225048 w 1280462"/>
                <a:gd name="connsiteY12" fmla="*/ 87733 h 1113298"/>
                <a:gd name="connsiteX13" fmla="*/ 1280462 w 1280462"/>
                <a:gd name="connsiteY13" fmla="*/ 364803 h 1113298"/>
                <a:gd name="connsiteX14" fmla="*/ 1251279 w 1280462"/>
                <a:gd name="connsiteY14" fmla="*/ 408578 h 1113298"/>
                <a:gd name="connsiteX15" fmla="*/ 1110228 w 1280462"/>
                <a:gd name="connsiteY15" fmla="*/ 413441 h 1113298"/>
                <a:gd name="connsiteX16" fmla="*/ 1105364 w 1280462"/>
                <a:gd name="connsiteY16" fmla="*/ 491263 h 1113298"/>
                <a:gd name="connsiteX17" fmla="*/ 988632 w 1280462"/>
                <a:gd name="connsiteY17" fmla="*/ 714999 h 1113298"/>
                <a:gd name="connsiteX18" fmla="*/ 993496 w 1280462"/>
                <a:gd name="connsiteY18" fmla="*/ 797684 h 1113298"/>
                <a:gd name="connsiteX19" fmla="*/ 1042134 w 1280462"/>
                <a:gd name="connsiteY19" fmla="*/ 792820 h 1113298"/>
                <a:gd name="connsiteX20" fmla="*/ 1046998 w 1280462"/>
                <a:gd name="connsiteY20" fmla="*/ 885233 h 1113298"/>
                <a:gd name="connsiteX21" fmla="*/ 925403 w 1280462"/>
                <a:gd name="connsiteY21" fmla="*/ 963054 h 1113298"/>
                <a:gd name="connsiteX22" fmla="*/ 507113 w 1280462"/>
                <a:gd name="connsiteY22" fmla="*/ 1016556 h 1113298"/>
                <a:gd name="connsiteX23" fmla="*/ 423445 w 1280462"/>
                <a:gd name="connsiteY23" fmla="*/ 1113298 h 1113298"/>
                <a:gd name="connsiteX24" fmla="*/ 336879 w 1280462"/>
                <a:gd name="connsiteY24" fmla="*/ 1108969 h 1113298"/>
                <a:gd name="connsiteX25" fmla="*/ 200692 w 1280462"/>
                <a:gd name="connsiteY25" fmla="*/ 1074922 h 1113298"/>
                <a:gd name="connsiteX26" fmla="*/ 69369 w 1280462"/>
                <a:gd name="connsiteY26" fmla="*/ 958190 h 1113298"/>
                <a:gd name="connsiteX27" fmla="*/ 1 w 1280462"/>
                <a:gd name="connsiteY27" fmla="*/ 938480 h 1113298"/>
                <a:gd name="connsiteX28" fmla="*/ 161498 w 1280462"/>
                <a:gd name="connsiteY28" fmla="*/ 846218 h 1113298"/>
                <a:gd name="connsiteX29" fmla="*/ 89699 w 1280462"/>
                <a:gd name="connsiteY29" fmla="*/ 684984 h 1113298"/>
                <a:gd name="connsiteX30" fmla="*/ 406222 w 1280462"/>
                <a:gd name="connsiteY30" fmla="*/ 325477 h 1113298"/>
                <a:gd name="connsiteX31" fmla="*/ 464017 w 1280462"/>
                <a:gd name="connsiteY31" fmla="*/ 0 h 1113298"/>
                <a:gd name="connsiteX0" fmla="*/ 464016 w 1280461"/>
                <a:gd name="connsiteY0" fmla="*/ 0 h 1113298"/>
                <a:gd name="connsiteX1" fmla="*/ 533353 w 1280461"/>
                <a:gd name="connsiteY1" fmla="*/ 0 h 1113298"/>
                <a:gd name="connsiteX2" fmla="*/ 533353 w 1280461"/>
                <a:gd name="connsiteY2" fmla="*/ 62144 h 1113298"/>
                <a:gd name="connsiteX3" fmla="*/ 633966 w 1280461"/>
                <a:gd name="connsiteY3" fmla="*/ 121328 h 1113298"/>
                <a:gd name="connsiteX4" fmla="*/ 707947 w 1280461"/>
                <a:gd name="connsiteY4" fmla="*/ 115410 h 1113298"/>
                <a:gd name="connsiteX5" fmla="*/ 734580 w 1280461"/>
                <a:gd name="connsiteY5" fmla="*/ 14796 h 1113298"/>
                <a:gd name="connsiteX6" fmla="*/ 787846 w 1280461"/>
                <a:gd name="connsiteY6" fmla="*/ 20715 h 1113298"/>
                <a:gd name="connsiteX7" fmla="*/ 829275 w 1280461"/>
                <a:gd name="connsiteY7" fmla="*/ 133165 h 1113298"/>
                <a:gd name="connsiteX8" fmla="*/ 1057135 w 1280461"/>
                <a:gd name="connsiteY8" fmla="*/ 139084 h 1113298"/>
                <a:gd name="connsiteX9" fmla="*/ 1131116 w 1280461"/>
                <a:gd name="connsiteY9" fmla="*/ 65103 h 1113298"/>
                <a:gd name="connsiteX10" fmla="*/ 1154790 w 1280461"/>
                <a:gd name="connsiteY10" fmla="*/ 124287 h 1113298"/>
                <a:gd name="connsiteX11" fmla="*/ 1222852 w 1280461"/>
                <a:gd name="connsiteY11" fmla="*/ 127247 h 1113298"/>
                <a:gd name="connsiteX12" fmla="*/ 1225047 w 1280461"/>
                <a:gd name="connsiteY12" fmla="*/ 87733 h 1113298"/>
                <a:gd name="connsiteX13" fmla="*/ 1280461 w 1280461"/>
                <a:gd name="connsiteY13" fmla="*/ 364803 h 1113298"/>
                <a:gd name="connsiteX14" fmla="*/ 1251278 w 1280461"/>
                <a:gd name="connsiteY14" fmla="*/ 408578 h 1113298"/>
                <a:gd name="connsiteX15" fmla="*/ 1110227 w 1280461"/>
                <a:gd name="connsiteY15" fmla="*/ 413441 h 1113298"/>
                <a:gd name="connsiteX16" fmla="*/ 1105363 w 1280461"/>
                <a:gd name="connsiteY16" fmla="*/ 491263 h 1113298"/>
                <a:gd name="connsiteX17" fmla="*/ 988631 w 1280461"/>
                <a:gd name="connsiteY17" fmla="*/ 714999 h 1113298"/>
                <a:gd name="connsiteX18" fmla="*/ 993495 w 1280461"/>
                <a:gd name="connsiteY18" fmla="*/ 797684 h 1113298"/>
                <a:gd name="connsiteX19" fmla="*/ 1042133 w 1280461"/>
                <a:gd name="connsiteY19" fmla="*/ 792820 h 1113298"/>
                <a:gd name="connsiteX20" fmla="*/ 1046997 w 1280461"/>
                <a:gd name="connsiteY20" fmla="*/ 885233 h 1113298"/>
                <a:gd name="connsiteX21" fmla="*/ 925402 w 1280461"/>
                <a:gd name="connsiteY21" fmla="*/ 963054 h 1113298"/>
                <a:gd name="connsiteX22" fmla="*/ 507112 w 1280461"/>
                <a:gd name="connsiteY22" fmla="*/ 1016556 h 1113298"/>
                <a:gd name="connsiteX23" fmla="*/ 423444 w 1280461"/>
                <a:gd name="connsiteY23" fmla="*/ 1113298 h 1113298"/>
                <a:gd name="connsiteX24" fmla="*/ 336878 w 1280461"/>
                <a:gd name="connsiteY24" fmla="*/ 1108969 h 1113298"/>
                <a:gd name="connsiteX25" fmla="*/ 200691 w 1280461"/>
                <a:gd name="connsiteY25" fmla="*/ 1074922 h 1113298"/>
                <a:gd name="connsiteX26" fmla="*/ 69368 w 1280461"/>
                <a:gd name="connsiteY26" fmla="*/ 958190 h 1113298"/>
                <a:gd name="connsiteX27" fmla="*/ 0 w 1280461"/>
                <a:gd name="connsiteY27" fmla="*/ 938480 h 1113298"/>
                <a:gd name="connsiteX28" fmla="*/ 89698 w 1280461"/>
                <a:gd name="connsiteY28" fmla="*/ 684984 h 1113298"/>
                <a:gd name="connsiteX29" fmla="*/ 406221 w 1280461"/>
                <a:gd name="connsiteY29" fmla="*/ 325477 h 1113298"/>
                <a:gd name="connsiteX30" fmla="*/ 464016 w 1280461"/>
                <a:gd name="connsiteY30" fmla="*/ 0 h 1113298"/>
                <a:gd name="connsiteX0" fmla="*/ 464016 w 1280461"/>
                <a:gd name="connsiteY0" fmla="*/ 0 h 1113298"/>
                <a:gd name="connsiteX1" fmla="*/ 533353 w 1280461"/>
                <a:gd name="connsiteY1" fmla="*/ 0 h 1113298"/>
                <a:gd name="connsiteX2" fmla="*/ 533353 w 1280461"/>
                <a:gd name="connsiteY2" fmla="*/ 62144 h 1113298"/>
                <a:gd name="connsiteX3" fmla="*/ 633966 w 1280461"/>
                <a:gd name="connsiteY3" fmla="*/ 121328 h 1113298"/>
                <a:gd name="connsiteX4" fmla="*/ 707947 w 1280461"/>
                <a:gd name="connsiteY4" fmla="*/ 115410 h 1113298"/>
                <a:gd name="connsiteX5" fmla="*/ 734580 w 1280461"/>
                <a:gd name="connsiteY5" fmla="*/ 14796 h 1113298"/>
                <a:gd name="connsiteX6" fmla="*/ 787846 w 1280461"/>
                <a:gd name="connsiteY6" fmla="*/ 20715 h 1113298"/>
                <a:gd name="connsiteX7" fmla="*/ 829275 w 1280461"/>
                <a:gd name="connsiteY7" fmla="*/ 133165 h 1113298"/>
                <a:gd name="connsiteX8" fmla="*/ 1057135 w 1280461"/>
                <a:gd name="connsiteY8" fmla="*/ 139084 h 1113298"/>
                <a:gd name="connsiteX9" fmla="*/ 1131116 w 1280461"/>
                <a:gd name="connsiteY9" fmla="*/ 65103 h 1113298"/>
                <a:gd name="connsiteX10" fmla="*/ 1154790 w 1280461"/>
                <a:gd name="connsiteY10" fmla="*/ 124287 h 1113298"/>
                <a:gd name="connsiteX11" fmla="*/ 1222852 w 1280461"/>
                <a:gd name="connsiteY11" fmla="*/ 127247 h 1113298"/>
                <a:gd name="connsiteX12" fmla="*/ 1225047 w 1280461"/>
                <a:gd name="connsiteY12" fmla="*/ 87733 h 1113298"/>
                <a:gd name="connsiteX13" fmla="*/ 1280461 w 1280461"/>
                <a:gd name="connsiteY13" fmla="*/ 364803 h 1113298"/>
                <a:gd name="connsiteX14" fmla="*/ 1251278 w 1280461"/>
                <a:gd name="connsiteY14" fmla="*/ 408578 h 1113298"/>
                <a:gd name="connsiteX15" fmla="*/ 1110227 w 1280461"/>
                <a:gd name="connsiteY15" fmla="*/ 413441 h 1113298"/>
                <a:gd name="connsiteX16" fmla="*/ 1105363 w 1280461"/>
                <a:gd name="connsiteY16" fmla="*/ 491263 h 1113298"/>
                <a:gd name="connsiteX17" fmla="*/ 988631 w 1280461"/>
                <a:gd name="connsiteY17" fmla="*/ 714999 h 1113298"/>
                <a:gd name="connsiteX18" fmla="*/ 993495 w 1280461"/>
                <a:gd name="connsiteY18" fmla="*/ 797684 h 1113298"/>
                <a:gd name="connsiteX19" fmla="*/ 1042133 w 1280461"/>
                <a:gd name="connsiteY19" fmla="*/ 792820 h 1113298"/>
                <a:gd name="connsiteX20" fmla="*/ 1046997 w 1280461"/>
                <a:gd name="connsiteY20" fmla="*/ 885233 h 1113298"/>
                <a:gd name="connsiteX21" fmla="*/ 925402 w 1280461"/>
                <a:gd name="connsiteY21" fmla="*/ 963054 h 1113298"/>
                <a:gd name="connsiteX22" fmla="*/ 507112 w 1280461"/>
                <a:gd name="connsiteY22" fmla="*/ 1016556 h 1113298"/>
                <a:gd name="connsiteX23" fmla="*/ 423444 w 1280461"/>
                <a:gd name="connsiteY23" fmla="*/ 1113298 h 1113298"/>
                <a:gd name="connsiteX24" fmla="*/ 336878 w 1280461"/>
                <a:gd name="connsiteY24" fmla="*/ 1108969 h 1113298"/>
                <a:gd name="connsiteX25" fmla="*/ 200691 w 1280461"/>
                <a:gd name="connsiteY25" fmla="*/ 1074922 h 1113298"/>
                <a:gd name="connsiteX26" fmla="*/ 69368 w 1280461"/>
                <a:gd name="connsiteY26" fmla="*/ 958190 h 1113298"/>
                <a:gd name="connsiteX27" fmla="*/ 0 w 1280461"/>
                <a:gd name="connsiteY27" fmla="*/ 938480 h 1113298"/>
                <a:gd name="connsiteX28" fmla="*/ 89698 w 1280461"/>
                <a:gd name="connsiteY28" fmla="*/ 684984 h 1113298"/>
                <a:gd name="connsiteX29" fmla="*/ 406221 w 1280461"/>
                <a:gd name="connsiteY29" fmla="*/ 325477 h 1113298"/>
                <a:gd name="connsiteX30" fmla="*/ 464016 w 1280461"/>
                <a:gd name="connsiteY30" fmla="*/ 0 h 1113298"/>
                <a:gd name="connsiteX0" fmla="*/ 464016 w 1280461"/>
                <a:gd name="connsiteY0" fmla="*/ 0 h 1113298"/>
                <a:gd name="connsiteX1" fmla="*/ 533353 w 1280461"/>
                <a:gd name="connsiteY1" fmla="*/ 0 h 1113298"/>
                <a:gd name="connsiteX2" fmla="*/ 533353 w 1280461"/>
                <a:gd name="connsiteY2" fmla="*/ 62144 h 1113298"/>
                <a:gd name="connsiteX3" fmla="*/ 633966 w 1280461"/>
                <a:gd name="connsiteY3" fmla="*/ 121328 h 1113298"/>
                <a:gd name="connsiteX4" fmla="*/ 707947 w 1280461"/>
                <a:gd name="connsiteY4" fmla="*/ 115410 h 1113298"/>
                <a:gd name="connsiteX5" fmla="*/ 734580 w 1280461"/>
                <a:gd name="connsiteY5" fmla="*/ 14796 h 1113298"/>
                <a:gd name="connsiteX6" fmla="*/ 787846 w 1280461"/>
                <a:gd name="connsiteY6" fmla="*/ 20715 h 1113298"/>
                <a:gd name="connsiteX7" fmla="*/ 829275 w 1280461"/>
                <a:gd name="connsiteY7" fmla="*/ 133165 h 1113298"/>
                <a:gd name="connsiteX8" fmla="*/ 1057135 w 1280461"/>
                <a:gd name="connsiteY8" fmla="*/ 139084 h 1113298"/>
                <a:gd name="connsiteX9" fmla="*/ 1131116 w 1280461"/>
                <a:gd name="connsiteY9" fmla="*/ 65103 h 1113298"/>
                <a:gd name="connsiteX10" fmla="*/ 1154790 w 1280461"/>
                <a:gd name="connsiteY10" fmla="*/ 124287 h 1113298"/>
                <a:gd name="connsiteX11" fmla="*/ 1222852 w 1280461"/>
                <a:gd name="connsiteY11" fmla="*/ 127247 h 1113298"/>
                <a:gd name="connsiteX12" fmla="*/ 1225047 w 1280461"/>
                <a:gd name="connsiteY12" fmla="*/ 87733 h 1113298"/>
                <a:gd name="connsiteX13" fmla="*/ 1280461 w 1280461"/>
                <a:gd name="connsiteY13" fmla="*/ 364803 h 1113298"/>
                <a:gd name="connsiteX14" fmla="*/ 1251278 w 1280461"/>
                <a:gd name="connsiteY14" fmla="*/ 408578 h 1113298"/>
                <a:gd name="connsiteX15" fmla="*/ 1110227 w 1280461"/>
                <a:gd name="connsiteY15" fmla="*/ 413441 h 1113298"/>
                <a:gd name="connsiteX16" fmla="*/ 1105363 w 1280461"/>
                <a:gd name="connsiteY16" fmla="*/ 491263 h 1113298"/>
                <a:gd name="connsiteX17" fmla="*/ 988631 w 1280461"/>
                <a:gd name="connsiteY17" fmla="*/ 714999 h 1113298"/>
                <a:gd name="connsiteX18" fmla="*/ 993495 w 1280461"/>
                <a:gd name="connsiteY18" fmla="*/ 797684 h 1113298"/>
                <a:gd name="connsiteX19" fmla="*/ 1042133 w 1280461"/>
                <a:gd name="connsiteY19" fmla="*/ 792820 h 1113298"/>
                <a:gd name="connsiteX20" fmla="*/ 1046997 w 1280461"/>
                <a:gd name="connsiteY20" fmla="*/ 885233 h 1113298"/>
                <a:gd name="connsiteX21" fmla="*/ 925402 w 1280461"/>
                <a:gd name="connsiteY21" fmla="*/ 963054 h 1113298"/>
                <a:gd name="connsiteX22" fmla="*/ 507112 w 1280461"/>
                <a:gd name="connsiteY22" fmla="*/ 1016556 h 1113298"/>
                <a:gd name="connsiteX23" fmla="*/ 423444 w 1280461"/>
                <a:gd name="connsiteY23" fmla="*/ 1113298 h 1113298"/>
                <a:gd name="connsiteX24" fmla="*/ 336878 w 1280461"/>
                <a:gd name="connsiteY24" fmla="*/ 1108969 h 1113298"/>
                <a:gd name="connsiteX25" fmla="*/ 200691 w 1280461"/>
                <a:gd name="connsiteY25" fmla="*/ 1074922 h 1113298"/>
                <a:gd name="connsiteX26" fmla="*/ 69368 w 1280461"/>
                <a:gd name="connsiteY26" fmla="*/ 958190 h 1113298"/>
                <a:gd name="connsiteX27" fmla="*/ 0 w 1280461"/>
                <a:gd name="connsiteY27" fmla="*/ 938480 h 1113298"/>
                <a:gd name="connsiteX28" fmla="*/ 89698 w 1280461"/>
                <a:gd name="connsiteY28" fmla="*/ 684984 h 1113298"/>
                <a:gd name="connsiteX29" fmla="*/ 406221 w 1280461"/>
                <a:gd name="connsiteY29" fmla="*/ 325477 h 1113298"/>
                <a:gd name="connsiteX30" fmla="*/ 464016 w 1280461"/>
                <a:gd name="connsiteY30" fmla="*/ 0 h 1113298"/>
                <a:gd name="connsiteX0" fmla="*/ 464016 w 1280461"/>
                <a:gd name="connsiteY0" fmla="*/ 0 h 1113298"/>
                <a:gd name="connsiteX1" fmla="*/ 533353 w 1280461"/>
                <a:gd name="connsiteY1" fmla="*/ 0 h 1113298"/>
                <a:gd name="connsiteX2" fmla="*/ 533353 w 1280461"/>
                <a:gd name="connsiteY2" fmla="*/ 62144 h 1113298"/>
                <a:gd name="connsiteX3" fmla="*/ 633966 w 1280461"/>
                <a:gd name="connsiteY3" fmla="*/ 121328 h 1113298"/>
                <a:gd name="connsiteX4" fmla="*/ 707947 w 1280461"/>
                <a:gd name="connsiteY4" fmla="*/ 115410 h 1113298"/>
                <a:gd name="connsiteX5" fmla="*/ 734580 w 1280461"/>
                <a:gd name="connsiteY5" fmla="*/ 14796 h 1113298"/>
                <a:gd name="connsiteX6" fmla="*/ 787846 w 1280461"/>
                <a:gd name="connsiteY6" fmla="*/ 20715 h 1113298"/>
                <a:gd name="connsiteX7" fmla="*/ 829275 w 1280461"/>
                <a:gd name="connsiteY7" fmla="*/ 133165 h 1113298"/>
                <a:gd name="connsiteX8" fmla="*/ 1057135 w 1280461"/>
                <a:gd name="connsiteY8" fmla="*/ 139084 h 1113298"/>
                <a:gd name="connsiteX9" fmla="*/ 1131116 w 1280461"/>
                <a:gd name="connsiteY9" fmla="*/ 65103 h 1113298"/>
                <a:gd name="connsiteX10" fmla="*/ 1154790 w 1280461"/>
                <a:gd name="connsiteY10" fmla="*/ 124287 h 1113298"/>
                <a:gd name="connsiteX11" fmla="*/ 1222852 w 1280461"/>
                <a:gd name="connsiteY11" fmla="*/ 127247 h 1113298"/>
                <a:gd name="connsiteX12" fmla="*/ 1225047 w 1280461"/>
                <a:gd name="connsiteY12" fmla="*/ 87733 h 1113298"/>
                <a:gd name="connsiteX13" fmla="*/ 1280461 w 1280461"/>
                <a:gd name="connsiteY13" fmla="*/ 364803 h 1113298"/>
                <a:gd name="connsiteX14" fmla="*/ 1251278 w 1280461"/>
                <a:gd name="connsiteY14" fmla="*/ 408578 h 1113298"/>
                <a:gd name="connsiteX15" fmla="*/ 1110227 w 1280461"/>
                <a:gd name="connsiteY15" fmla="*/ 413441 h 1113298"/>
                <a:gd name="connsiteX16" fmla="*/ 1105363 w 1280461"/>
                <a:gd name="connsiteY16" fmla="*/ 491263 h 1113298"/>
                <a:gd name="connsiteX17" fmla="*/ 988631 w 1280461"/>
                <a:gd name="connsiteY17" fmla="*/ 714999 h 1113298"/>
                <a:gd name="connsiteX18" fmla="*/ 993495 w 1280461"/>
                <a:gd name="connsiteY18" fmla="*/ 797684 h 1113298"/>
                <a:gd name="connsiteX19" fmla="*/ 1042133 w 1280461"/>
                <a:gd name="connsiteY19" fmla="*/ 792820 h 1113298"/>
                <a:gd name="connsiteX20" fmla="*/ 1046997 w 1280461"/>
                <a:gd name="connsiteY20" fmla="*/ 885233 h 1113298"/>
                <a:gd name="connsiteX21" fmla="*/ 925402 w 1280461"/>
                <a:gd name="connsiteY21" fmla="*/ 963054 h 1113298"/>
                <a:gd name="connsiteX22" fmla="*/ 507112 w 1280461"/>
                <a:gd name="connsiteY22" fmla="*/ 1016556 h 1113298"/>
                <a:gd name="connsiteX23" fmla="*/ 423444 w 1280461"/>
                <a:gd name="connsiteY23" fmla="*/ 1113298 h 1113298"/>
                <a:gd name="connsiteX24" fmla="*/ 336878 w 1280461"/>
                <a:gd name="connsiteY24" fmla="*/ 1108969 h 1113298"/>
                <a:gd name="connsiteX25" fmla="*/ 200691 w 1280461"/>
                <a:gd name="connsiteY25" fmla="*/ 1074922 h 1113298"/>
                <a:gd name="connsiteX26" fmla="*/ 69368 w 1280461"/>
                <a:gd name="connsiteY26" fmla="*/ 958190 h 1113298"/>
                <a:gd name="connsiteX27" fmla="*/ 0 w 1280461"/>
                <a:gd name="connsiteY27" fmla="*/ 938480 h 1113298"/>
                <a:gd name="connsiteX28" fmla="*/ 89698 w 1280461"/>
                <a:gd name="connsiteY28" fmla="*/ 684984 h 1113298"/>
                <a:gd name="connsiteX29" fmla="*/ 406221 w 1280461"/>
                <a:gd name="connsiteY29" fmla="*/ 325477 h 1113298"/>
                <a:gd name="connsiteX30" fmla="*/ 464016 w 1280461"/>
                <a:gd name="connsiteY30" fmla="*/ 0 h 1113298"/>
                <a:gd name="connsiteX0" fmla="*/ 464016 w 1280461"/>
                <a:gd name="connsiteY0" fmla="*/ 0 h 1113298"/>
                <a:gd name="connsiteX1" fmla="*/ 533353 w 1280461"/>
                <a:gd name="connsiteY1" fmla="*/ 0 h 1113298"/>
                <a:gd name="connsiteX2" fmla="*/ 533353 w 1280461"/>
                <a:gd name="connsiteY2" fmla="*/ 62144 h 1113298"/>
                <a:gd name="connsiteX3" fmla="*/ 633966 w 1280461"/>
                <a:gd name="connsiteY3" fmla="*/ 121328 h 1113298"/>
                <a:gd name="connsiteX4" fmla="*/ 707947 w 1280461"/>
                <a:gd name="connsiteY4" fmla="*/ 115410 h 1113298"/>
                <a:gd name="connsiteX5" fmla="*/ 734580 w 1280461"/>
                <a:gd name="connsiteY5" fmla="*/ 14796 h 1113298"/>
                <a:gd name="connsiteX6" fmla="*/ 787846 w 1280461"/>
                <a:gd name="connsiteY6" fmla="*/ 20715 h 1113298"/>
                <a:gd name="connsiteX7" fmla="*/ 829275 w 1280461"/>
                <a:gd name="connsiteY7" fmla="*/ 133165 h 1113298"/>
                <a:gd name="connsiteX8" fmla="*/ 1057135 w 1280461"/>
                <a:gd name="connsiteY8" fmla="*/ 139084 h 1113298"/>
                <a:gd name="connsiteX9" fmla="*/ 1131116 w 1280461"/>
                <a:gd name="connsiteY9" fmla="*/ 65103 h 1113298"/>
                <a:gd name="connsiteX10" fmla="*/ 1154790 w 1280461"/>
                <a:gd name="connsiteY10" fmla="*/ 124287 h 1113298"/>
                <a:gd name="connsiteX11" fmla="*/ 1222852 w 1280461"/>
                <a:gd name="connsiteY11" fmla="*/ 127247 h 1113298"/>
                <a:gd name="connsiteX12" fmla="*/ 1225047 w 1280461"/>
                <a:gd name="connsiteY12" fmla="*/ 87733 h 1113298"/>
                <a:gd name="connsiteX13" fmla="*/ 1280461 w 1280461"/>
                <a:gd name="connsiteY13" fmla="*/ 364803 h 1113298"/>
                <a:gd name="connsiteX14" fmla="*/ 1251278 w 1280461"/>
                <a:gd name="connsiteY14" fmla="*/ 408578 h 1113298"/>
                <a:gd name="connsiteX15" fmla="*/ 1110227 w 1280461"/>
                <a:gd name="connsiteY15" fmla="*/ 413441 h 1113298"/>
                <a:gd name="connsiteX16" fmla="*/ 1105363 w 1280461"/>
                <a:gd name="connsiteY16" fmla="*/ 491263 h 1113298"/>
                <a:gd name="connsiteX17" fmla="*/ 988631 w 1280461"/>
                <a:gd name="connsiteY17" fmla="*/ 714999 h 1113298"/>
                <a:gd name="connsiteX18" fmla="*/ 993495 w 1280461"/>
                <a:gd name="connsiteY18" fmla="*/ 797684 h 1113298"/>
                <a:gd name="connsiteX19" fmla="*/ 1042133 w 1280461"/>
                <a:gd name="connsiteY19" fmla="*/ 792820 h 1113298"/>
                <a:gd name="connsiteX20" fmla="*/ 1046997 w 1280461"/>
                <a:gd name="connsiteY20" fmla="*/ 885233 h 1113298"/>
                <a:gd name="connsiteX21" fmla="*/ 925402 w 1280461"/>
                <a:gd name="connsiteY21" fmla="*/ 963054 h 1113298"/>
                <a:gd name="connsiteX22" fmla="*/ 507112 w 1280461"/>
                <a:gd name="connsiteY22" fmla="*/ 1016556 h 1113298"/>
                <a:gd name="connsiteX23" fmla="*/ 423444 w 1280461"/>
                <a:gd name="connsiteY23" fmla="*/ 1113298 h 1113298"/>
                <a:gd name="connsiteX24" fmla="*/ 336878 w 1280461"/>
                <a:gd name="connsiteY24" fmla="*/ 1108969 h 1113298"/>
                <a:gd name="connsiteX25" fmla="*/ 200691 w 1280461"/>
                <a:gd name="connsiteY25" fmla="*/ 1074922 h 1113298"/>
                <a:gd name="connsiteX26" fmla="*/ 69368 w 1280461"/>
                <a:gd name="connsiteY26" fmla="*/ 958190 h 1113298"/>
                <a:gd name="connsiteX27" fmla="*/ 0 w 1280461"/>
                <a:gd name="connsiteY27" fmla="*/ 938480 h 1113298"/>
                <a:gd name="connsiteX28" fmla="*/ 89698 w 1280461"/>
                <a:gd name="connsiteY28" fmla="*/ 684984 h 1113298"/>
                <a:gd name="connsiteX29" fmla="*/ 406221 w 1280461"/>
                <a:gd name="connsiteY29" fmla="*/ 325477 h 1113298"/>
                <a:gd name="connsiteX30" fmla="*/ 464016 w 1280461"/>
                <a:gd name="connsiteY30" fmla="*/ 0 h 1113298"/>
                <a:gd name="connsiteX0" fmla="*/ 464016 w 1280461"/>
                <a:gd name="connsiteY0" fmla="*/ 0 h 1113298"/>
                <a:gd name="connsiteX1" fmla="*/ 533353 w 1280461"/>
                <a:gd name="connsiteY1" fmla="*/ 0 h 1113298"/>
                <a:gd name="connsiteX2" fmla="*/ 533353 w 1280461"/>
                <a:gd name="connsiteY2" fmla="*/ 62144 h 1113298"/>
                <a:gd name="connsiteX3" fmla="*/ 633966 w 1280461"/>
                <a:gd name="connsiteY3" fmla="*/ 121328 h 1113298"/>
                <a:gd name="connsiteX4" fmla="*/ 707947 w 1280461"/>
                <a:gd name="connsiteY4" fmla="*/ 115410 h 1113298"/>
                <a:gd name="connsiteX5" fmla="*/ 734580 w 1280461"/>
                <a:gd name="connsiteY5" fmla="*/ 14796 h 1113298"/>
                <a:gd name="connsiteX6" fmla="*/ 787846 w 1280461"/>
                <a:gd name="connsiteY6" fmla="*/ 20715 h 1113298"/>
                <a:gd name="connsiteX7" fmla="*/ 829275 w 1280461"/>
                <a:gd name="connsiteY7" fmla="*/ 133165 h 1113298"/>
                <a:gd name="connsiteX8" fmla="*/ 1057135 w 1280461"/>
                <a:gd name="connsiteY8" fmla="*/ 139084 h 1113298"/>
                <a:gd name="connsiteX9" fmla="*/ 1131116 w 1280461"/>
                <a:gd name="connsiteY9" fmla="*/ 65103 h 1113298"/>
                <a:gd name="connsiteX10" fmla="*/ 1154790 w 1280461"/>
                <a:gd name="connsiteY10" fmla="*/ 124287 h 1113298"/>
                <a:gd name="connsiteX11" fmla="*/ 1222852 w 1280461"/>
                <a:gd name="connsiteY11" fmla="*/ 127247 h 1113298"/>
                <a:gd name="connsiteX12" fmla="*/ 1225047 w 1280461"/>
                <a:gd name="connsiteY12" fmla="*/ 87733 h 1113298"/>
                <a:gd name="connsiteX13" fmla="*/ 1280461 w 1280461"/>
                <a:gd name="connsiteY13" fmla="*/ 364803 h 1113298"/>
                <a:gd name="connsiteX14" fmla="*/ 1251278 w 1280461"/>
                <a:gd name="connsiteY14" fmla="*/ 408578 h 1113298"/>
                <a:gd name="connsiteX15" fmla="*/ 1110227 w 1280461"/>
                <a:gd name="connsiteY15" fmla="*/ 413441 h 1113298"/>
                <a:gd name="connsiteX16" fmla="*/ 1105363 w 1280461"/>
                <a:gd name="connsiteY16" fmla="*/ 491263 h 1113298"/>
                <a:gd name="connsiteX17" fmla="*/ 988631 w 1280461"/>
                <a:gd name="connsiteY17" fmla="*/ 714999 h 1113298"/>
                <a:gd name="connsiteX18" fmla="*/ 993495 w 1280461"/>
                <a:gd name="connsiteY18" fmla="*/ 797684 h 1113298"/>
                <a:gd name="connsiteX19" fmla="*/ 1042133 w 1280461"/>
                <a:gd name="connsiteY19" fmla="*/ 792820 h 1113298"/>
                <a:gd name="connsiteX20" fmla="*/ 1046997 w 1280461"/>
                <a:gd name="connsiteY20" fmla="*/ 885233 h 1113298"/>
                <a:gd name="connsiteX21" fmla="*/ 925402 w 1280461"/>
                <a:gd name="connsiteY21" fmla="*/ 963054 h 1113298"/>
                <a:gd name="connsiteX22" fmla="*/ 507112 w 1280461"/>
                <a:gd name="connsiteY22" fmla="*/ 1016556 h 1113298"/>
                <a:gd name="connsiteX23" fmla="*/ 423444 w 1280461"/>
                <a:gd name="connsiteY23" fmla="*/ 1113298 h 1113298"/>
                <a:gd name="connsiteX24" fmla="*/ 336878 w 1280461"/>
                <a:gd name="connsiteY24" fmla="*/ 1108969 h 1113298"/>
                <a:gd name="connsiteX25" fmla="*/ 200691 w 1280461"/>
                <a:gd name="connsiteY25" fmla="*/ 1074922 h 1113298"/>
                <a:gd name="connsiteX26" fmla="*/ 69368 w 1280461"/>
                <a:gd name="connsiteY26" fmla="*/ 958190 h 1113298"/>
                <a:gd name="connsiteX27" fmla="*/ 0 w 1280461"/>
                <a:gd name="connsiteY27" fmla="*/ 938480 h 1113298"/>
                <a:gd name="connsiteX28" fmla="*/ 89698 w 1280461"/>
                <a:gd name="connsiteY28" fmla="*/ 684984 h 1113298"/>
                <a:gd name="connsiteX29" fmla="*/ 406221 w 1280461"/>
                <a:gd name="connsiteY29" fmla="*/ 325477 h 1113298"/>
                <a:gd name="connsiteX30" fmla="*/ 464016 w 1280461"/>
                <a:gd name="connsiteY30" fmla="*/ 0 h 1113298"/>
                <a:gd name="connsiteX0" fmla="*/ 464016 w 1280461"/>
                <a:gd name="connsiteY0" fmla="*/ 0 h 1113298"/>
                <a:gd name="connsiteX1" fmla="*/ 533353 w 1280461"/>
                <a:gd name="connsiteY1" fmla="*/ 0 h 1113298"/>
                <a:gd name="connsiteX2" fmla="*/ 533353 w 1280461"/>
                <a:gd name="connsiteY2" fmla="*/ 62144 h 1113298"/>
                <a:gd name="connsiteX3" fmla="*/ 633966 w 1280461"/>
                <a:gd name="connsiteY3" fmla="*/ 121328 h 1113298"/>
                <a:gd name="connsiteX4" fmla="*/ 707947 w 1280461"/>
                <a:gd name="connsiteY4" fmla="*/ 115410 h 1113298"/>
                <a:gd name="connsiteX5" fmla="*/ 734580 w 1280461"/>
                <a:gd name="connsiteY5" fmla="*/ 14796 h 1113298"/>
                <a:gd name="connsiteX6" fmla="*/ 787846 w 1280461"/>
                <a:gd name="connsiteY6" fmla="*/ 20715 h 1113298"/>
                <a:gd name="connsiteX7" fmla="*/ 829275 w 1280461"/>
                <a:gd name="connsiteY7" fmla="*/ 133165 h 1113298"/>
                <a:gd name="connsiteX8" fmla="*/ 1057135 w 1280461"/>
                <a:gd name="connsiteY8" fmla="*/ 139084 h 1113298"/>
                <a:gd name="connsiteX9" fmla="*/ 1131116 w 1280461"/>
                <a:gd name="connsiteY9" fmla="*/ 65103 h 1113298"/>
                <a:gd name="connsiteX10" fmla="*/ 1154790 w 1280461"/>
                <a:gd name="connsiteY10" fmla="*/ 124287 h 1113298"/>
                <a:gd name="connsiteX11" fmla="*/ 1222852 w 1280461"/>
                <a:gd name="connsiteY11" fmla="*/ 127247 h 1113298"/>
                <a:gd name="connsiteX12" fmla="*/ 1225047 w 1280461"/>
                <a:gd name="connsiteY12" fmla="*/ 87733 h 1113298"/>
                <a:gd name="connsiteX13" fmla="*/ 1280461 w 1280461"/>
                <a:gd name="connsiteY13" fmla="*/ 364803 h 1113298"/>
                <a:gd name="connsiteX14" fmla="*/ 1251278 w 1280461"/>
                <a:gd name="connsiteY14" fmla="*/ 408578 h 1113298"/>
                <a:gd name="connsiteX15" fmla="*/ 1110227 w 1280461"/>
                <a:gd name="connsiteY15" fmla="*/ 413441 h 1113298"/>
                <a:gd name="connsiteX16" fmla="*/ 1105363 w 1280461"/>
                <a:gd name="connsiteY16" fmla="*/ 491263 h 1113298"/>
                <a:gd name="connsiteX17" fmla="*/ 988631 w 1280461"/>
                <a:gd name="connsiteY17" fmla="*/ 714999 h 1113298"/>
                <a:gd name="connsiteX18" fmla="*/ 993495 w 1280461"/>
                <a:gd name="connsiteY18" fmla="*/ 797684 h 1113298"/>
                <a:gd name="connsiteX19" fmla="*/ 1042133 w 1280461"/>
                <a:gd name="connsiteY19" fmla="*/ 792820 h 1113298"/>
                <a:gd name="connsiteX20" fmla="*/ 1046997 w 1280461"/>
                <a:gd name="connsiteY20" fmla="*/ 885233 h 1113298"/>
                <a:gd name="connsiteX21" fmla="*/ 925402 w 1280461"/>
                <a:gd name="connsiteY21" fmla="*/ 963054 h 1113298"/>
                <a:gd name="connsiteX22" fmla="*/ 507112 w 1280461"/>
                <a:gd name="connsiteY22" fmla="*/ 1016556 h 1113298"/>
                <a:gd name="connsiteX23" fmla="*/ 423444 w 1280461"/>
                <a:gd name="connsiteY23" fmla="*/ 1113298 h 1113298"/>
                <a:gd name="connsiteX24" fmla="*/ 336878 w 1280461"/>
                <a:gd name="connsiteY24" fmla="*/ 1108969 h 1113298"/>
                <a:gd name="connsiteX25" fmla="*/ 200691 w 1280461"/>
                <a:gd name="connsiteY25" fmla="*/ 1074922 h 1113298"/>
                <a:gd name="connsiteX26" fmla="*/ 69368 w 1280461"/>
                <a:gd name="connsiteY26" fmla="*/ 958190 h 1113298"/>
                <a:gd name="connsiteX27" fmla="*/ 0 w 1280461"/>
                <a:gd name="connsiteY27" fmla="*/ 938480 h 1113298"/>
                <a:gd name="connsiteX28" fmla="*/ 89698 w 1280461"/>
                <a:gd name="connsiteY28" fmla="*/ 684984 h 1113298"/>
                <a:gd name="connsiteX29" fmla="*/ 406221 w 1280461"/>
                <a:gd name="connsiteY29" fmla="*/ 325477 h 1113298"/>
                <a:gd name="connsiteX30" fmla="*/ 464016 w 1280461"/>
                <a:gd name="connsiteY30" fmla="*/ 0 h 1113298"/>
                <a:gd name="connsiteX0" fmla="*/ 394648 w 1211093"/>
                <a:gd name="connsiteY0" fmla="*/ 0 h 1113298"/>
                <a:gd name="connsiteX1" fmla="*/ 463985 w 1211093"/>
                <a:gd name="connsiteY1" fmla="*/ 0 h 1113298"/>
                <a:gd name="connsiteX2" fmla="*/ 463985 w 1211093"/>
                <a:gd name="connsiteY2" fmla="*/ 62144 h 1113298"/>
                <a:gd name="connsiteX3" fmla="*/ 564598 w 1211093"/>
                <a:gd name="connsiteY3" fmla="*/ 121328 h 1113298"/>
                <a:gd name="connsiteX4" fmla="*/ 638579 w 1211093"/>
                <a:gd name="connsiteY4" fmla="*/ 115410 h 1113298"/>
                <a:gd name="connsiteX5" fmla="*/ 665212 w 1211093"/>
                <a:gd name="connsiteY5" fmla="*/ 14796 h 1113298"/>
                <a:gd name="connsiteX6" fmla="*/ 718478 w 1211093"/>
                <a:gd name="connsiteY6" fmla="*/ 20715 h 1113298"/>
                <a:gd name="connsiteX7" fmla="*/ 759907 w 1211093"/>
                <a:gd name="connsiteY7" fmla="*/ 133165 h 1113298"/>
                <a:gd name="connsiteX8" fmla="*/ 987767 w 1211093"/>
                <a:gd name="connsiteY8" fmla="*/ 139084 h 1113298"/>
                <a:gd name="connsiteX9" fmla="*/ 1061748 w 1211093"/>
                <a:gd name="connsiteY9" fmla="*/ 65103 h 1113298"/>
                <a:gd name="connsiteX10" fmla="*/ 1085422 w 1211093"/>
                <a:gd name="connsiteY10" fmla="*/ 124287 h 1113298"/>
                <a:gd name="connsiteX11" fmla="*/ 1153484 w 1211093"/>
                <a:gd name="connsiteY11" fmla="*/ 127247 h 1113298"/>
                <a:gd name="connsiteX12" fmla="*/ 1155679 w 1211093"/>
                <a:gd name="connsiteY12" fmla="*/ 87733 h 1113298"/>
                <a:gd name="connsiteX13" fmla="*/ 1211093 w 1211093"/>
                <a:gd name="connsiteY13" fmla="*/ 364803 h 1113298"/>
                <a:gd name="connsiteX14" fmla="*/ 1181910 w 1211093"/>
                <a:gd name="connsiteY14" fmla="*/ 408578 h 1113298"/>
                <a:gd name="connsiteX15" fmla="*/ 1040859 w 1211093"/>
                <a:gd name="connsiteY15" fmla="*/ 413441 h 1113298"/>
                <a:gd name="connsiteX16" fmla="*/ 1035995 w 1211093"/>
                <a:gd name="connsiteY16" fmla="*/ 491263 h 1113298"/>
                <a:gd name="connsiteX17" fmla="*/ 919263 w 1211093"/>
                <a:gd name="connsiteY17" fmla="*/ 714999 h 1113298"/>
                <a:gd name="connsiteX18" fmla="*/ 924127 w 1211093"/>
                <a:gd name="connsiteY18" fmla="*/ 797684 h 1113298"/>
                <a:gd name="connsiteX19" fmla="*/ 972765 w 1211093"/>
                <a:gd name="connsiteY19" fmla="*/ 792820 h 1113298"/>
                <a:gd name="connsiteX20" fmla="*/ 977629 w 1211093"/>
                <a:gd name="connsiteY20" fmla="*/ 885233 h 1113298"/>
                <a:gd name="connsiteX21" fmla="*/ 856034 w 1211093"/>
                <a:gd name="connsiteY21" fmla="*/ 963054 h 1113298"/>
                <a:gd name="connsiteX22" fmla="*/ 437744 w 1211093"/>
                <a:gd name="connsiteY22" fmla="*/ 1016556 h 1113298"/>
                <a:gd name="connsiteX23" fmla="*/ 354076 w 1211093"/>
                <a:gd name="connsiteY23" fmla="*/ 1113298 h 1113298"/>
                <a:gd name="connsiteX24" fmla="*/ 267510 w 1211093"/>
                <a:gd name="connsiteY24" fmla="*/ 1108969 h 1113298"/>
                <a:gd name="connsiteX25" fmla="*/ 131323 w 1211093"/>
                <a:gd name="connsiteY25" fmla="*/ 1074922 h 1113298"/>
                <a:gd name="connsiteX26" fmla="*/ 0 w 1211093"/>
                <a:gd name="connsiteY26" fmla="*/ 958190 h 1113298"/>
                <a:gd name="connsiteX27" fmla="*/ 20330 w 1211093"/>
                <a:gd name="connsiteY27" fmla="*/ 684984 h 1113298"/>
                <a:gd name="connsiteX28" fmla="*/ 336853 w 1211093"/>
                <a:gd name="connsiteY28" fmla="*/ 325477 h 1113298"/>
                <a:gd name="connsiteX29" fmla="*/ 394648 w 1211093"/>
                <a:gd name="connsiteY29" fmla="*/ 0 h 1113298"/>
                <a:gd name="connsiteX0" fmla="*/ 394648 w 1211093"/>
                <a:gd name="connsiteY0" fmla="*/ 0 h 1113298"/>
                <a:gd name="connsiteX1" fmla="*/ 463985 w 1211093"/>
                <a:gd name="connsiteY1" fmla="*/ 0 h 1113298"/>
                <a:gd name="connsiteX2" fmla="*/ 463985 w 1211093"/>
                <a:gd name="connsiteY2" fmla="*/ 62144 h 1113298"/>
                <a:gd name="connsiteX3" fmla="*/ 564598 w 1211093"/>
                <a:gd name="connsiteY3" fmla="*/ 121328 h 1113298"/>
                <a:gd name="connsiteX4" fmla="*/ 638579 w 1211093"/>
                <a:gd name="connsiteY4" fmla="*/ 115410 h 1113298"/>
                <a:gd name="connsiteX5" fmla="*/ 665212 w 1211093"/>
                <a:gd name="connsiteY5" fmla="*/ 14796 h 1113298"/>
                <a:gd name="connsiteX6" fmla="*/ 718478 w 1211093"/>
                <a:gd name="connsiteY6" fmla="*/ 20715 h 1113298"/>
                <a:gd name="connsiteX7" fmla="*/ 759907 w 1211093"/>
                <a:gd name="connsiteY7" fmla="*/ 133165 h 1113298"/>
                <a:gd name="connsiteX8" fmla="*/ 987767 w 1211093"/>
                <a:gd name="connsiteY8" fmla="*/ 139084 h 1113298"/>
                <a:gd name="connsiteX9" fmla="*/ 1061748 w 1211093"/>
                <a:gd name="connsiteY9" fmla="*/ 65103 h 1113298"/>
                <a:gd name="connsiteX10" fmla="*/ 1085422 w 1211093"/>
                <a:gd name="connsiteY10" fmla="*/ 124287 h 1113298"/>
                <a:gd name="connsiteX11" fmla="*/ 1153484 w 1211093"/>
                <a:gd name="connsiteY11" fmla="*/ 127247 h 1113298"/>
                <a:gd name="connsiteX12" fmla="*/ 1155679 w 1211093"/>
                <a:gd name="connsiteY12" fmla="*/ 87733 h 1113298"/>
                <a:gd name="connsiteX13" fmla="*/ 1211093 w 1211093"/>
                <a:gd name="connsiteY13" fmla="*/ 364803 h 1113298"/>
                <a:gd name="connsiteX14" fmla="*/ 1181910 w 1211093"/>
                <a:gd name="connsiteY14" fmla="*/ 408578 h 1113298"/>
                <a:gd name="connsiteX15" fmla="*/ 1040859 w 1211093"/>
                <a:gd name="connsiteY15" fmla="*/ 413441 h 1113298"/>
                <a:gd name="connsiteX16" fmla="*/ 1035995 w 1211093"/>
                <a:gd name="connsiteY16" fmla="*/ 491263 h 1113298"/>
                <a:gd name="connsiteX17" fmla="*/ 919263 w 1211093"/>
                <a:gd name="connsiteY17" fmla="*/ 714999 h 1113298"/>
                <a:gd name="connsiteX18" fmla="*/ 924127 w 1211093"/>
                <a:gd name="connsiteY18" fmla="*/ 797684 h 1113298"/>
                <a:gd name="connsiteX19" fmla="*/ 972765 w 1211093"/>
                <a:gd name="connsiteY19" fmla="*/ 792820 h 1113298"/>
                <a:gd name="connsiteX20" fmla="*/ 977629 w 1211093"/>
                <a:gd name="connsiteY20" fmla="*/ 885233 h 1113298"/>
                <a:gd name="connsiteX21" fmla="*/ 856034 w 1211093"/>
                <a:gd name="connsiteY21" fmla="*/ 963054 h 1113298"/>
                <a:gd name="connsiteX22" fmla="*/ 437744 w 1211093"/>
                <a:gd name="connsiteY22" fmla="*/ 1016556 h 1113298"/>
                <a:gd name="connsiteX23" fmla="*/ 354076 w 1211093"/>
                <a:gd name="connsiteY23" fmla="*/ 1113298 h 1113298"/>
                <a:gd name="connsiteX24" fmla="*/ 267510 w 1211093"/>
                <a:gd name="connsiteY24" fmla="*/ 1108969 h 1113298"/>
                <a:gd name="connsiteX25" fmla="*/ 131323 w 1211093"/>
                <a:gd name="connsiteY25" fmla="*/ 1074922 h 1113298"/>
                <a:gd name="connsiteX26" fmla="*/ 0 w 1211093"/>
                <a:gd name="connsiteY26" fmla="*/ 958190 h 1113298"/>
                <a:gd name="connsiteX27" fmla="*/ 6668 w 1211093"/>
                <a:gd name="connsiteY27" fmla="*/ 910849 h 1113298"/>
                <a:gd name="connsiteX28" fmla="*/ 20330 w 1211093"/>
                <a:gd name="connsiteY28" fmla="*/ 684984 h 1113298"/>
                <a:gd name="connsiteX29" fmla="*/ 336853 w 1211093"/>
                <a:gd name="connsiteY29" fmla="*/ 325477 h 1113298"/>
                <a:gd name="connsiteX30" fmla="*/ 394648 w 1211093"/>
                <a:gd name="connsiteY30" fmla="*/ 0 h 1113298"/>
                <a:gd name="connsiteX0" fmla="*/ 467493 w 1283938"/>
                <a:gd name="connsiteY0" fmla="*/ 0 h 1113298"/>
                <a:gd name="connsiteX1" fmla="*/ 536830 w 1283938"/>
                <a:gd name="connsiteY1" fmla="*/ 0 h 1113298"/>
                <a:gd name="connsiteX2" fmla="*/ 536830 w 1283938"/>
                <a:gd name="connsiteY2" fmla="*/ 62144 h 1113298"/>
                <a:gd name="connsiteX3" fmla="*/ 637443 w 1283938"/>
                <a:gd name="connsiteY3" fmla="*/ 121328 h 1113298"/>
                <a:gd name="connsiteX4" fmla="*/ 711424 w 1283938"/>
                <a:gd name="connsiteY4" fmla="*/ 115410 h 1113298"/>
                <a:gd name="connsiteX5" fmla="*/ 738057 w 1283938"/>
                <a:gd name="connsiteY5" fmla="*/ 14796 h 1113298"/>
                <a:gd name="connsiteX6" fmla="*/ 791323 w 1283938"/>
                <a:gd name="connsiteY6" fmla="*/ 20715 h 1113298"/>
                <a:gd name="connsiteX7" fmla="*/ 832752 w 1283938"/>
                <a:gd name="connsiteY7" fmla="*/ 133165 h 1113298"/>
                <a:gd name="connsiteX8" fmla="*/ 1060612 w 1283938"/>
                <a:gd name="connsiteY8" fmla="*/ 139084 h 1113298"/>
                <a:gd name="connsiteX9" fmla="*/ 1134593 w 1283938"/>
                <a:gd name="connsiteY9" fmla="*/ 65103 h 1113298"/>
                <a:gd name="connsiteX10" fmla="*/ 1158267 w 1283938"/>
                <a:gd name="connsiteY10" fmla="*/ 124287 h 1113298"/>
                <a:gd name="connsiteX11" fmla="*/ 1226329 w 1283938"/>
                <a:gd name="connsiteY11" fmla="*/ 127247 h 1113298"/>
                <a:gd name="connsiteX12" fmla="*/ 1228524 w 1283938"/>
                <a:gd name="connsiteY12" fmla="*/ 87733 h 1113298"/>
                <a:gd name="connsiteX13" fmla="*/ 1283938 w 1283938"/>
                <a:gd name="connsiteY13" fmla="*/ 364803 h 1113298"/>
                <a:gd name="connsiteX14" fmla="*/ 1254755 w 1283938"/>
                <a:gd name="connsiteY14" fmla="*/ 408578 h 1113298"/>
                <a:gd name="connsiteX15" fmla="*/ 1113704 w 1283938"/>
                <a:gd name="connsiteY15" fmla="*/ 413441 h 1113298"/>
                <a:gd name="connsiteX16" fmla="*/ 1108840 w 1283938"/>
                <a:gd name="connsiteY16" fmla="*/ 491263 h 1113298"/>
                <a:gd name="connsiteX17" fmla="*/ 992108 w 1283938"/>
                <a:gd name="connsiteY17" fmla="*/ 714999 h 1113298"/>
                <a:gd name="connsiteX18" fmla="*/ 996972 w 1283938"/>
                <a:gd name="connsiteY18" fmla="*/ 797684 h 1113298"/>
                <a:gd name="connsiteX19" fmla="*/ 1045610 w 1283938"/>
                <a:gd name="connsiteY19" fmla="*/ 792820 h 1113298"/>
                <a:gd name="connsiteX20" fmla="*/ 1050474 w 1283938"/>
                <a:gd name="connsiteY20" fmla="*/ 885233 h 1113298"/>
                <a:gd name="connsiteX21" fmla="*/ 928879 w 1283938"/>
                <a:gd name="connsiteY21" fmla="*/ 963054 h 1113298"/>
                <a:gd name="connsiteX22" fmla="*/ 510589 w 1283938"/>
                <a:gd name="connsiteY22" fmla="*/ 1016556 h 1113298"/>
                <a:gd name="connsiteX23" fmla="*/ 426921 w 1283938"/>
                <a:gd name="connsiteY23" fmla="*/ 1113298 h 1113298"/>
                <a:gd name="connsiteX24" fmla="*/ 340355 w 1283938"/>
                <a:gd name="connsiteY24" fmla="*/ 1108969 h 1113298"/>
                <a:gd name="connsiteX25" fmla="*/ 204168 w 1283938"/>
                <a:gd name="connsiteY25" fmla="*/ 1074922 h 1113298"/>
                <a:gd name="connsiteX26" fmla="*/ 72845 w 1283938"/>
                <a:gd name="connsiteY26" fmla="*/ 958190 h 1113298"/>
                <a:gd name="connsiteX27" fmla="*/ 0 w 1283938"/>
                <a:gd name="connsiteY27" fmla="*/ 945305 h 1113298"/>
                <a:gd name="connsiteX28" fmla="*/ 93175 w 1283938"/>
                <a:gd name="connsiteY28" fmla="*/ 684984 h 1113298"/>
                <a:gd name="connsiteX29" fmla="*/ 409698 w 1283938"/>
                <a:gd name="connsiteY29" fmla="*/ 325477 h 1113298"/>
                <a:gd name="connsiteX30" fmla="*/ 467493 w 1283938"/>
                <a:gd name="connsiteY30" fmla="*/ 0 h 1113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83938" h="1113298">
                  <a:moveTo>
                    <a:pt x="467493" y="0"/>
                  </a:moveTo>
                  <a:lnTo>
                    <a:pt x="536830" y="0"/>
                  </a:lnTo>
                  <a:lnTo>
                    <a:pt x="536830" y="62144"/>
                  </a:lnTo>
                  <a:lnTo>
                    <a:pt x="637443" y="121328"/>
                  </a:lnTo>
                  <a:lnTo>
                    <a:pt x="711424" y="115410"/>
                  </a:lnTo>
                  <a:lnTo>
                    <a:pt x="738057" y="14796"/>
                  </a:lnTo>
                  <a:lnTo>
                    <a:pt x="791323" y="20715"/>
                  </a:lnTo>
                  <a:lnTo>
                    <a:pt x="832752" y="133165"/>
                  </a:lnTo>
                  <a:lnTo>
                    <a:pt x="1060612" y="139084"/>
                  </a:lnTo>
                  <a:lnTo>
                    <a:pt x="1134593" y="65103"/>
                  </a:lnTo>
                  <a:lnTo>
                    <a:pt x="1158267" y="124287"/>
                  </a:lnTo>
                  <a:lnTo>
                    <a:pt x="1226329" y="127247"/>
                  </a:lnTo>
                  <a:lnTo>
                    <a:pt x="1228524" y="87733"/>
                  </a:lnTo>
                  <a:lnTo>
                    <a:pt x="1283938" y="364803"/>
                  </a:lnTo>
                  <a:lnTo>
                    <a:pt x="1254755" y="408578"/>
                  </a:lnTo>
                  <a:lnTo>
                    <a:pt x="1113704" y="413441"/>
                  </a:lnTo>
                  <a:lnTo>
                    <a:pt x="1108840" y="491263"/>
                  </a:lnTo>
                  <a:lnTo>
                    <a:pt x="992108" y="714999"/>
                  </a:lnTo>
                  <a:lnTo>
                    <a:pt x="996972" y="797684"/>
                  </a:lnTo>
                  <a:lnTo>
                    <a:pt x="1045610" y="792820"/>
                  </a:lnTo>
                  <a:lnTo>
                    <a:pt x="1050474" y="885233"/>
                  </a:lnTo>
                  <a:lnTo>
                    <a:pt x="928879" y="963054"/>
                  </a:lnTo>
                  <a:lnTo>
                    <a:pt x="510589" y="1016556"/>
                  </a:lnTo>
                  <a:lnTo>
                    <a:pt x="426921" y="1113298"/>
                  </a:lnTo>
                  <a:lnTo>
                    <a:pt x="340355" y="1108969"/>
                  </a:lnTo>
                  <a:lnTo>
                    <a:pt x="204168" y="1074922"/>
                  </a:lnTo>
                  <a:lnTo>
                    <a:pt x="72845" y="958190"/>
                  </a:lnTo>
                  <a:lnTo>
                    <a:pt x="0" y="945305"/>
                  </a:lnTo>
                  <a:lnTo>
                    <a:pt x="93175" y="684984"/>
                  </a:lnTo>
                  <a:lnTo>
                    <a:pt x="409698" y="325477"/>
                  </a:lnTo>
                  <a:lnTo>
                    <a:pt x="467493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8" name="Forma Livre: Forma 37">
              <a:extLst>
                <a:ext uri="{FF2B5EF4-FFF2-40B4-BE49-F238E27FC236}">
                  <a16:creationId xmlns:a16="http://schemas.microsoft.com/office/drawing/2014/main" id="{A7C49E69-120F-4E12-BD7B-6F612FED7B7F}"/>
                </a:ext>
              </a:extLst>
            </p:cNvPr>
            <p:cNvSpPr/>
            <p:nvPr/>
          </p:nvSpPr>
          <p:spPr>
            <a:xfrm>
              <a:off x="7562201" y="1657578"/>
              <a:ext cx="945654" cy="1326062"/>
            </a:xfrm>
            <a:custGeom>
              <a:avLst/>
              <a:gdLst>
                <a:gd name="connsiteX0" fmla="*/ 661493 w 945654"/>
                <a:gd name="connsiteY0" fmla="*/ 0 h 1326062"/>
                <a:gd name="connsiteX1" fmla="*/ 792647 w 945654"/>
                <a:gd name="connsiteY1" fmla="*/ 0 h 1326062"/>
                <a:gd name="connsiteX2" fmla="*/ 752574 w 945654"/>
                <a:gd name="connsiteY2" fmla="*/ 65574 h 1326062"/>
                <a:gd name="connsiteX3" fmla="*/ 821791 w 945654"/>
                <a:gd name="connsiteY3" fmla="*/ 193080 h 1326062"/>
                <a:gd name="connsiteX4" fmla="*/ 825434 w 945654"/>
                <a:gd name="connsiteY4" fmla="*/ 324229 h 1326062"/>
                <a:gd name="connsiteX5" fmla="*/ 843649 w 945654"/>
                <a:gd name="connsiteY5" fmla="*/ 382518 h 1326062"/>
                <a:gd name="connsiteX6" fmla="*/ 872794 w 945654"/>
                <a:gd name="connsiteY6" fmla="*/ 455378 h 1326062"/>
                <a:gd name="connsiteX7" fmla="*/ 861864 w 945654"/>
                <a:gd name="connsiteY7" fmla="*/ 571955 h 1326062"/>
                <a:gd name="connsiteX8" fmla="*/ 901938 w 945654"/>
                <a:gd name="connsiteY8" fmla="*/ 619314 h 1326062"/>
                <a:gd name="connsiteX9" fmla="*/ 945654 w 945654"/>
                <a:gd name="connsiteY9" fmla="*/ 655745 h 1326062"/>
                <a:gd name="connsiteX10" fmla="*/ 792647 w 945654"/>
                <a:gd name="connsiteY10" fmla="*/ 914400 h 1326062"/>
                <a:gd name="connsiteX11" fmla="*/ 541278 w 945654"/>
                <a:gd name="connsiteY11" fmla="*/ 1125695 h 1326062"/>
                <a:gd name="connsiteX12" fmla="*/ 468417 w 945654"/>
                <a:gd name="connsiteY12" fmla="*/ 1100194 h 1326062"/>
                <a:gd name="connsiteX13" fmla="*/ 410129 w 945654"/>
                <a:gd name="connsiteY13" fmla="*/ 1034620 h 1326062"/>
                <a:gd name="connsiteX14" fmla="*/ 395557 w 945654"/>
                <a:gd name="connsiteY14" fmla="*/ 1052835 h 1326062"/>
                <a:gd name="connsiteX15" fmla="*/ 424701 w 945654"/>
                <a:gd name="connsiteY15" fmla="*/ 1114766 h 1326062"/>
                <a:gd name="connsiteX16" fmla="*/ 428344 w 945654"/>
                <a:gd name="connsiteY16" fmla="*/ 1187627 h 1326062"/>
                <a:gd name="connsiteX17" fmla="*/ 187904 w 945654"/>
                <a:gd name="connsiteY17" fmla="*/ 1326062 h 1326062"/>
                <a:gd name="connsiteX18" fmla="*/ 71327 w 945654"/>
                <a:gd name="connsiteY18" fmla="*/ 1326062 h 1326062"/>
                <a:gd name="connsiteX19" fmla="*/ 9464 w 945654"/>
                <a:gd name="connsiteY19" fmla="*/ 1200273 h 1326062"/>
                <a:gd name="connsiteX20" fmla="*/ 26633 w 945654"/>
                <a:gd name="connsiteY20" fmla="*/ 1091540 h 1326062"/>
                <a:gd name="connsiteX21" fmla="*/ 0 w 945654"/>
                <a:gd name="connsiteY21" fmla="*/ 946539 h 1326062"/>
                <a:gd name="connsiteX22" fmla="*/ 145001 w 945654"/>
                <a:gd name="connsiteY22" fmla="*/ 748271 h 1326062"/>
                <a:gd name="connsiteX23" fmla="*/ 322555 w 945654"/>
                <a:gd name="connsiteY23" fmla="*/ 650616 h 1326062"/>
                <a:gd name="connsiteX24" fmla="*/ 491231 w 945654"/>
                <a:gd name="connsiteY24" fmla="*/ 650616 h 1326062"/>
                <a:gd name="connsiteX25" fmla="*/ 559293 w 945654"/>
                <a:gd name="connsiteY25" fmla="*/ 532247 h 1326062"/>
                <a:gd name="connsiteX26" fmla="*/ 473475 w 945654"/>
                <a:gd name="connsiteY26" fmla="*/ 496737 h 1326062"/>
                <a:gd name="connsiteX27" fmla="*/ 473475 w 945654"/>
                <a:gd name="connsiteY27" fmla="*/ 200814 h 1326062"/>
                <a:gd name="connsiteX28" fmla="*/ 526741 w 945654"/>
                <a:gd name="connsiteY28" fmla="*/ 100201 h 1326062"/>
                <a:gd name="connsiteX29" fmla="*/ 606640 w 945654"/>
                <a:gd name="connsiteY29" fmla="*/ 106119 h 1326062"/>
                <a:gd name="connsiteX30" fmla="*/ 668784 w 945654"/>
                <a:gd name="connsiteY30" fmla="*/ 2546 h 132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45654" h="1326062">
                  <a:moveTo>
                    <a:pt x="661493" y="0"/>
                  </a:moveTo>
                  <a:lnTo>
                    <a:pt x="792647" y="0"/>
                  </a:lnTo>
                  <a:lnTo>
                    <a:pt x="752574" y="65574"/>
                  </a:lnTo>
                  <a:lnTo>
                    <a:pt x="821791" y="193080"/>
                  </a:lnTo>
                  <a:lnTo>
                    <a:pt x="825434" y="324229"/>
                  </a:lnTo>
                  <a:lnTo>
                    <a:pt x="843649" y="382518"/>
                  </a:lnTo>
                  <a:lnTo>
                    <a:pt x="872794" y="455378"/>
                  </a:lnTo>
                  <a:lnTo>
                    <a:pt x="861864" y="571955"/>
                  </a:lnTo>
                  <a:lnTo>
                    <a:pt x="901938" y="619314"/>
                  </a:lnTo>
                  <a:lnTo>
                    <a:pt x="945654" y="655745"/>
                  </a:lnTo>
                  <a:lnTo>
                    <a:pt x="792647" y="914400"/>
                  </a:lnTo>
                  <a:lnTo>
                    <a:pt x="541278" y="1125695"/>
                  </a:lnTo>
                  <a:lnTo>
                    <a:pt x="468417" y="1100194"/>
                  </a:lnTo>
                  <a:lnTo>
                    <a:pt x="410129" y="1034620"/>
                  </a:lnTo>
                  <a:lnTo>
                    <a:pt x="395557" y="1052835"/>
                  </a:lnTo>
                  <a:lnTo>
                    <a:pt x="424701" y="1114766"/>
                  </a:lnTo>
                  <a:lnTo>
                    <a:pt x="428344" y="1187627"/>
                  </a:lnTo>
                  <a:lnTo>
                    <a:pt x="187904" y="1326062"/>
                  </a:lnTo>
                  <a:lnTo>
                    <a:pt x="71327" y="1326062"/>
                  </a:lnTo>
                  <a:lnTo>
                    <a:pt x="9464" y="1200273"/>
                  </a:lnTo>
                  <a:lnTo>
                    <a:pt x="26633" y="1091540"/>
                  </a:lnTo>
                  <a:lnTo>
                    <a:pt x="0" y="946539"/>
                  </a:lnTo>
                  <a:lnTo>
                    <a:pt x="145001" y="748271"/>
                  </a:lnTo>
                  <a:lnTo>
                    <a:pt x="322555" y="650616"/>
                  </a:lnTo>
                  <a:lnTo>
                    <a:pt x="491231" y="650616"/>
                  </a:lnTo>
                  <a:lnTo>
                    <a:pt x="559293" y="532247"/>
                  </a:lnTo>
                  <a:lnTo>
                    <a:pt x="473475" y="496737"/>
                  </a:lnTo>
                  <a:lnTo>
                    <a:pt x="473475" y="200814"/>
                  </a:lnTo>
                  <a:lnTo>
                    <a:pt x="526741" y="100201"/>
                  </a:lnTo>
                  <a:lnTo>
                    <a:pt x="606640" y="106119"/>
                  </a:lnTo>
                  <a:lnTo>
                    <a:pt x="668784" y="2546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39" name="Forma Livre: Forma 38">
              <a:extLst>
                <a:ext uri="{FF2B5EF4-FFF2-40B4-BE49-F238E27FC236}">
                  <a16:creationId xmlns:a16="http://schemas.microsoft.com/office/drawing/2014/main" id="{DF8F8B8F-7703-442C-ABFC-0A2EEB15B34E}"/>
                </a:ext>
              </a:extLst>
            </p:cNvPr>
            <p:cNvSpPr/>
            <p:nvPr/>
          </p:nvSpPr>
          <p:spPr>
            <a:xfrm>
              <a:off x="7477958" y="2576634"/>
              <a:ext cx="1465675" cy="1652920"/>
            </a:xfrm>
            <a:custGeom>
              <a:avLst/>
              <a:gdLst>
                <a:gd name="connsiteX0" fmla="*/ 53344 w 1578203"/>
                <a:gd name="connsiteY0" fmla="*/ 722900 h 1652920"/>
                <a:gd name="connsiteX1" fmla="*/ 0 w 1578203"/>
                <a:gd name="connsiteY1" fmla="*/ 776244 h 1652920"/>
                <a:gd name="connsiteX2" fmla="*/ 0 w 1578203"/>
                <a:gd name="connsiteY2" fmla="*/ 776244 h 1652920"/>
                <a:gd name="connsiteX3" fmla="*/ 204850 w 1578203"/>
                <a:gd name="connsiteY3" fmla="*/ 281217 h 1652920"/>
                <a:gd name="connsiteX4" fmla="*/ 204851 w 1578203"/>
                <a:gd name="connsiteY4" fmla="*/ 281219 h 1652920"/>
                <a:gd name="connsiteX5" fmla="*/ 204264 w 1578203"/>
                <a:gd name="connsiteY5" fmla="*/ 284935 h 1652920"/>
                <a:gd name="connsiteX6" fmla="*/ 204263 w 1578203"/>
                <a:gd name="connsiteY6" fmla="*/ 284934 h 1652920"/>
                <a:gd name="connsiteX7" fmla="*/ 982494 w 1578203"/>
                <a:gd name="connsiteY7" fmla="*/ 0 h 1652920"/>
                <a:gd name="connsiteX8" fmla="*/ 1035392 w 1578203"/>
                <a:gd name="connsiteY8" fmla="*/ 141064 h 1652920"/>
                <a:gd name="connsiteX9" fmla="*/ 1082752 w 1578203"/>
                <a:gd name="connsiteY9" fmla="*/ 141064 h 1652920"/>
                <a:gd name="connsiteX10" fmla="*/ 1294047 w 1578203"/>
                <a:gd name="connsiteY10" fmla="*/ 13558 h 1652920"/>
                <a:gd name="connsiteX11" fmla="*/ 1337764 w 1578203"/>
                <a:gd name="connsiteY11" fmla="*/ 28130 h 1652920"/>
                <a:gd name="connsiteX12" fmla="*/ 1381480 w 1578203"/>
                <a:gd name="connsiteY12" fmla="*/ 31773 h 1652920"/>
                <a:gd name="connsiteX13" fmla="*/ 1476199 w 1578203"/>
                <a:gd name="connsiteY13" fmla="*/ 126492 h 1652920"/>
                <a:gd name="connsiteX14" fmla="*/ 1479842 w 1578203"/>
                <a:gd name="connsiteY14" fmla="*/ 181137 h 1652920"/>
                <a:gd name="connsiteX15" fmla="*/ 1578203 w 1578203"/>
                <a:gd name="connsiteY15" fmla="*/ 257641 h 1652920"/>
                <a:gd name="connsiteX16" fmla="*/ 1578203 w 1578203"/>
                <a:gd name="connsiteY16" fmla="*/ 326858 h 1652920"/>
                <a:gd name="connsiteX17" fmla="*/ 1508986 w 1578203"/>
                <a:gd name="connsiteY17" fmla="*/ 407005 h 1652920"/>
                <a:gd name="connsiteX18" fmla="*/ 1508986 w 1578203"/>
                <a:gd name="connsiteY18" fmla="*/ 461650 h 1652920"/>
                <a:gd name="connsiteX19" fmla="*/ 1541773 w 1578203"/>
                <a:gd name="connsiteY19" fmla="*/ 490794 h 1652920"/>
                <a:gd name="connsiteX20" fmla="*/ 1439768 w 1578203"/>
                <a:gd name="connsiteY20" fmla="*/ 727591 h 1652920"/>
                <a:gd name="connsiteX21" fmla="*/ 1428839 w 1578203"/>
                <a:gd name="connsiteY21" fmla="*/ 629230 h 1652920"/>
                <a:gd name="connsiteX22" fmla="*/ 1359622 w 1578203"/>
                <a:gd name="connsiteY22" fmla="*/ 629230 h 1652920"/>
                <a:gd name="connsiteX23" fmla="*/ 1330478 w 1578203"/>
                <a:gd name="connsiteY23" fmla="*/ 683875 h 1652920"/>
                <a:gd name="connsiteX24" fmla="*/ 1334121 w 1578203"/>
                <a:gd name="connsiteY24" fmla="*/ 1215757 h 1652920"/>
                <a:gd name="connsiteX25" fmla="*/ 1297510 w 1578203"/>
                <a:gd name="connsiteY25" fmla="*/ 1295634 h 1652920"/>
                <a:gd name="connsiteX26" fmla="*/ 1297690 w 1578203"/>
                <a:gd name="connsiteY26" fmla="*/ 1295904 h 1652920"/>
                <a:gd name="connsiteX27" fmla="*/ 1253974 w 1578203"/>
                <a:gd name="connsiteY27" fmla="*/ 1416124 h 1652920"/>
                <a:gd name="connsiteX28" fmla="*/ 1272189 w 1578203"/>
                <a:gd name="connsiteY28" fmla="*/ 1561845 h 1652920"/>
                <a:gd name="connsiteX29" fmla="*/ 1177470 w 1578203"/>
                <a:gd name="connsiteY29" fmla="*/ 1652920 h 1652920"/>
                <a:gd name="connsiteX30" fmla="*/ 1130111 w 1578203"/>
                <a:gd name="connsiteY30" fmla="*/ 1652920 h 1652920"/>
                <a:gd name="connsiteX31" fmla="*/ 1130111 w 1578203"/>
                <a:gd name="connsiteY31" fmla="*/ 1583703 h 1652920"/>
                <a:gd name="connsiteX32" fmla="*/ 1071823 w 1578203"/>
                <a:gd name="connsiteY32" fmla="*/ 1474412 h 1652920"/>
                <a:gd name="connsiteX33" fmla="*/ 1184756 w 1578203"/>
                <a:gd name="connsiteY33" fmla="*/ 1325048 h 1652920"/>
                <a:gd name="connsiteX34" fmla="*/ 1193316 w 1578203"/>
                <a:gd name="connsiteY34" fmla="*/ 1306788 h 1652920"/>
                <a:gd name="connsiteX35" fmla="*/ 1195686 w 1578203"/>
                <a:gd name="connsiteY35" fmla="*/ 1255830 h 1652920"/>
                <a:gd name="connsiteX36" fmla="*/ 1009891 w 1578203"/>
                <a:gd name="connsiteY36" fmla="*/ 1182970 h 1652920"/>
                <a:gd name="connsiteX37" fmla="*/ 762165 w 1578203"/>
                <a:gd name="connsiteY37" fmla="*/ 1037249 h 1652920"/>
                <a:gd name="connsiteX38" fmla="*/ 569085 w 1578203"/>
                <a:gd name="connsiteY38" fmla="*/ 1029963 h 1652920"/>
                <a:gd name="connsiteX39" fmla="*/ 525368 w 1578203"/>
                <a:gd name="connsiteY39" fmla="*/ 986246 h 1652920"/>
                <a:gd name="connsiteX40" fmla="*/ 529011 w 1578203"/>
                <a:gd name="connsiteY40" fmla="*/ 917029 h 1652920"/>
                <a:gd name="connsiteX41" fmla="*/ 474366 w 1578203"/>
                <a:gd name="connsiteY41" fmla="*/ 920672 h 1652920"/>
                <a:gd name="connsiteX42" fmla="*/ 222997 w 1578203"/>
                <a:gd name="connsiteY42" fmla="*/ 1070036 h 1652920"/>
                <a:gd name="connsiteX43" fmla="*/ 145164 w 1578203"/>
                <a:gd name="connsiteY43" fmla="*/ 1067352 h 1652920"/>
                <a:gd name="connsiteX44" fmla="*/ 173506 w 1578203"/>
                <a:gd name="connsiteY44" fmla="*/ 1066375 h 1652920"/>
                <a:gd name="connsiteX45" fmla="*/ 202689 w 1578203"/>
                <a:gd name="connsiteY45" fmla="*/ 1022600 h 1652920"/>
                <a:gd name="connsiteX46" fmla="*/ 147275 w 1578203"/>
                <a:gd name="connsiteY46" fmla="*/ 745530 h 1652920"/>
                <a:gd name="connsiteX47" fmla="*/ 150998 w 1578203"/>
                <a:gd name="connsiteY47" fmla="*/ 678512 h 1652920"/>
                <a:gd name="connsiteX48" fmla="*/ 112528 w 1578203"/>
                <a:gd name="connsiteY48" fmla="*/ 622286 h 1652920"/>
                <a:gd name="connsiteX49" fmla="*/ 177631 w 1578203"/>
                <a:gd name="connsiteY49" fmla="*/ 512795 h 1652920"/>
                <a:gd name="connsiteX50" fmla="*/ 177631 w 1578203"/>
                <a:gd name="connsiteY50" fmla="*/ 462488 h 1652920"/>
                <a:gd name="connsiteX51" fmla="*/ 118447 w 1578203"/>
                <a:gd name="connsiteY51" fmla="*/ 462488 h 1652920"/>
                <a:gd name="connsiteX52" fmla="*/ 115488 w 1578203"/>
                <a:gd name="connsiteY52" fmla="*/ 394426 h 1652920"/>
                <a:gd name="connsiteX53" fmla="*/ 209797 w 1578203"/>
                <a:gd name="connsiteY53" fmla="*/ 291276 h 1652920"/>
                <a:gd name="connsiteX54" fmla="*/ 266713 w 1578203"/>
                <a:gd name="connsiteY54" fmla="*/ 407006 h 1652920"/>
                <a:gd name="connsiteX55" fmla="*/ 383290 w 1578203"/>
                <a:gd name="connsiteY55" fmla="*/ 407006 h 1652920"/>
                <a:gd name="connsiteX56" fmla="*/ 623730 w 1578203"/>
                <a:gd name="connsiteY56" fmla="*/ 268571 h 1652920"/>
                <a:gd name="connsiteX57" fmla="*/ 620087 w 1578203"/>
                <a:gd name="connsiteY57" fmla="*/ 195710 h 1652920"/>
                <a:gd name="connsiteX58" fmla="*/ 590943 w 1578203"/>
                <a:gd name="connsiteY58" fmla="*/ 133779 h 1652920"/>
                <a:gd name="connsiteX59" fmla="*/ 605515 w 1578203"/>
                <a:gd name="connsiteY59" fmla="*/ 115564 h 1652920"/>
                <a:gd name="connsiteX60" fmla="*/ 663803 w 1578203"/>
                <a:gd name="connsiteY60" fmla="*/ 181138 h 1652920"/>
                <a:gd name="connsiteX61" fmla="*/ 736664 w 1578203"/>
                <a:gd name="connsiteY61" fmla="*/ 206639 h 1652920"/>
                <a:gd name="connsiteX0" fmla="*/ 0 w 1578203"/>
                <a:gd name="connsiteY0" fmla="*/ 776244 h 1652920"/>
                <a:gd name="connsiteX1" fmla="*/ 0 w 1578203"/>
                <a:gd name="connsiteY1" fmla="*/ 776244 h 1652920"/>
                <a:gd name="connsiteX2" fmla="*/ 0 w 1578203"/>
                <a:gd name="connsiteY2" fmla="*/ 776244 h 1652920"/>
                <a:gd name="connsiteX3" fmla="*/ 204850 w 1578203"/>
                <a:gd name="connsiteY3" fmla="*/ 281217 h 1652920"/>
                <a:gd name="connsiteX4" fmla="*/ 204851 w 1578203"/>
                <a:gd name="connsiteY4" fmla="*/ 281219 h 1652920"/>
                <a:gd name="connsiteX5" fmla="*/ 204264 w 1578203"/>
                <a:gd name="connsiteY5" fmla="*/ 284935 h 1652920"/>
                <a:gd name="connsiteX6" fmla="*/ 204263 w 1578203"/>
                <a:gd name="connsiteY6" fmla="*/ 284934 h 1652920"/>
                <a:gd name="connsiteX7" fmla="*/ 204850 w 1578203"/>
                <a:gd name="connsiteY7" fmla="*/ 281217 h 1652920"/>
                <a:gd name="connsiteX8" fmla="*/ 982494 w 1578203"/>
                <a:gd name="connsiteY8" fmla="*/ 0 h 1652920"/>
                <a:gd name="connsiteX9" fmla="*/ 1035392 w 1578203"/>
                <a:gd name="connsiteY9" fmla="*/ 141064 h 1652920"/>
                <a:gd name="connsiteX10" fmla="*/ 1082752 w 1578203"/>
                <a:gd name="connsiteY10" fmla="*/ 141064 h 1652920"/>
                <a:gd name="connsiteX11" fmla="*/ 1294047 w 1578203"/>
                <a:gd name="connsiteY11" fmla="*/ 13558 h 1652920"/>
                <a:gd name="connsiteX12" fmla="*/ 1337764 w 1578203"/>
                <a:gd name="connsiteY12" fmla="*/ 28130 h 1652920"/>
                <a:gd name="connsiteX13" fmla="*/ 1381480 w 1578203"/>
                <a:gd name="connsiteY13" fmla="*/ 31773 h 1652920"/>
                <a:gd name="connsiteX14" fmla="*/ 1476199 w 1578203"/>
                <a:gd name="connsiteY14" fmla="*/ 126492 h 1652920"/>
                <a:gd name="connsiteX15" fmla="*/ 1479842 w 1578203"/>
                <a:gd name="connsiteY15" fmla="*/ 181137 h 1652920"/>
                <a:gd name="connsiteX16" fmla="*/ 1578203 w 1578203"/>
                <a:gd name="connsiteY16" fmla="*/ 257641 h 1652920"/>
                <a:gd name="connsiteX17" fmla="*/ 1578203 w 1578203"/>
                <a:gd name="connsiteY17" fmla="*/ 326858 h 1652920"/>
                <a:gd name="connsiteX18" fmla="*/ 1508986 w 1578203"/>
                <a:gd name="connsiteY18" fmla="*/ 407005 h 1652920"/>
                <a:gd name="connsiteX19" fmla="*/ 1508986 w 1578203"/>
                <a:gd name="connsiteY19" fmla="*/ 461650 h 1652920"/>
                <a:gd name="connsiteX20" fmla="*/ 1541773 w 1578203"/>
                <a:gd name="connsiteY20" fmla="*/ 490794 h 1652920"/>
                <a:gd name="connsiteX21" fmla="*/ 1439768 w 1578203"/>
                <a:gd name="connsiteY21" fmla="*/ 727591 h 1652920"/>
                <a:gd name="connsiteX22" fmla="*/ 1428839 w 1578203"/>
                <a:gd name="connsiteY22" fmla="*/ 629230 h 1652920"/>
                <a:gd name="connsiteX23" fmla="*/ 1359622 w 1578203"/>
                <a:gd name="connsiteY23" fmla="*/ 629230 h 1652920"/>
                <a:gd name="connsiteX24" fmla="*/ 1330478 w 1578203"/>
                <a:gd name="connsiteY24" fmla="*/ 683875 h 1652920"/>
                <a:gd name="connsiteX25" fmla="*/ 1334121 w 1578203"/>
                <a:gd name="connsiteY25" fmla="*/ 1215757 h 1652920"/>
                <a:gd name="connsiteX26" fmla="*/ 1297510 w 1578203"/>
                <a:gd name="connsiteY26" fmla="*/ 1295634 h 1652920"/>
                <a:gd name="connsiteX27" fmla="*/ 1297690 w 1578203"/>
                <a:gd name="connsiteY27" fmla="*/ 1295904 h 1652920"/>
                <a:gd name="connsiteX28" fmla="*/ 1253974 w 1578203"/>
                <a:gd name="connsiteY28" fmla="*/ 1416124 h 1652920"/>
                <a:gd name="connsiteX29" fmla="*/ 1272189 w 1578203"/>
                <a:gd name="connsiteY29" fmla="*/ 1561845 h 1652920"/>
                <a:gd name="connsiteX30" fmla="*/ 1177470 w 1578203"/>
                <a:gd name="connsiteY30" fmla="*/ 1652920 h 1652920"/>
                <a:gd name="connsiteX31" fmla="*/ 1130111 w 1578203"/>
                <a:gd name="connsiteY31" fmla="*/ 1652920 h 1652920"/>
                <a:gd name="connsiteX32" fmla="*/ 1130111 w 1578203"/>
                <a:gd name="connsiteY32" fmla="*/ 1583703 h 1652920"/>
                <a:gd name="connsiteX33" fmla="*/ 1071823 w 1578203"/>
                <a:gd name="connsiteY33" fmla="*/ 1474412 h 1652920"/>
                <a:gd name="connsiteX34" fmla="*/ 1184756 w 1578203"/>
                <a:gd name="connsiteY34" fmla="*/ 1325048 h 1652920"/>
                <a:gd name="connsiteX35" fmla="*/ 1193316 w 1578203"/>
                <a:gd name="connsiteY35" fmla="*/ 1306788 h 1652920"/>
                <a:gd name="connsiteX36" fmla="*/ 1195686 w 1578203"/>
                <a:gd name="connsiteY36" fmla="*/ 1255830 h 1652920"/>
                <a:gd name="connsiteX37" fmla="*/ 1009891 w 1578203"/>
                <a:gd name="connsiteY37" fmla="*/ 1182970 h 1652920"/>
                <a:gd name="connsiteX38" fmla="*/ 762165 w 1578203"/>
                <a:gd name="connsiteY38" fmla="*/ 1037249 h 1652920"/>
                <a:gd name="connsiteX39" fmla="*/ 569085 w 1578203"/>
                <a:gd name="connsiteY39" fmla="*/ 1029963 h 1652920"/>
                <a:gd name="connsiteX40" fmla="*/ 525368 w 1578203"/>
                <a:gd name="connsiteY40" fmla="*/ 986246 h 1652920"/>
                <a:gd name="connsiteX41" fmla="*/ 529011 w 1578203"/>
                <a:gd name="connsiteY41" fmla="*/ 917029 h 1652920"/>
                <a:gd name="connsiteX42" fmla="*/ 474366 w 1578203"/>
                <a:gd name="connsiteY42" fmla="*/ 920672 h 1652920"/>
                <a:gd name="connsiteX43" fmla="*/ 222997 w 1578203"/>
                <a:gd name="connsiteY43" fmla="*/ 1070036 h 1652920"/>
                <a:gd name="connsiteX44" fmla="*/ 145164 w 1578203"/>
                <a:gd name="connsiteY44" fmla="*/ 1067352 h 1652920"/>
                <a:gd name="connsiteX45" fmla="*/ 173506 w 1578203"/>
                <a:gd name="connsiteY45" fmla="*/ 1066375 h 1652920"/>
                <a:gd name="connsiteX46" fmla="*/ 202689 w 1578203"/>
                <a:gd name="connsiteY46" fmla="*/ 1022600 h 1652920"/>
                <a:gd name="connsiteX47" fmla="*/ 147275 w 1578203"/>
                <a:gd name="connsiteY47" fmla="*/ 745530 h 1652920"/>
                <a:gd name="connsiteX48" fmla="*/ 150998 w 1578203"/>
                <a:gd name="connsiteY48" fmla="*/ 678512 h 1652920"/>
                <a:gd name="connsiteX49" fmla="*/ 112528 w 1578203"/>
                <a:gd name="connsiteY49" fmla="*/ 622286 h 1652920"/>
                <a:gd name="connsiteX50" fmla="*/ 177631 w 1578203"/>
                <a:gd name="connsiteY50" fmla="*/ 512795 h 1652920"/>
                <a:gd name="connsiteX51" fmla="*/ 177631 w 1578203"/>
                <a:gd name="connsiteY51" fmla="*/ 462488 h 1652920"/>
                <a:gd name="connsiteX52" fmla="*/ 118447 w 1578203"/>
                <a:gd name="connsiteY52" fmla="*/ 462488 h 1652920"/>
                <a:gd name="connsiteX53" fmla="*/ 115488 w 1578203"/>
                <a:gd name="connsiteY53" fmla="*/ 394426 h 1652920"/>
                <a:gd name="connsiteX54" fmla="*/ 209797 w 1578203"/>
                <a:gd name="connsiteY54" fmla="*/ 291276 h 1652920"/>
                <a:gd name="connsiteX55" fmla="*/ 266713 w 1578203"/>
                <a:gd name="connsiteY55" fmla="*/ 407006 h 1652920"/>
                <a:gd name="connsiteX56" fmla="*/ 383290 w 1578203"/>
                <a:gd name="connsiteY56" fmla="*/ 407006 h 1652920"/>
                <a:gd name="connsiteX57" fmla="*/ 623730 w 1578203"/>
                <a:gd name="connsiteY57" fmla="*/ 268571 h 1652920"/>
                <a:gd name="connsiteX58" fmla="*/ 620087 w 1578203"/>
                <a:gd name="connsiteY58" fmla="*/ 195710 h 1652920"/>
                <a:gd name="connsiteX59" fmla="*/ 590943 w 1578203"/>
                <a:gd name="connsiteY59" fmla="*/ 133779 h 1652920"/>
                <a:gd name="connsiteX60" fmla="*/ 605515 w 1578203"/>
                <a:gd name="connsiteY60" fmla="*/ 115564 h 1652920"/>
                <a:gd name="connsiteX61" fmla="*/ 663803 w 1578203"/>
                <a:gd name="connsiteY61" fmla="*/ 181138 h 1652920"/>
                <a:gd name="connsiteX62" fmla="*/ 736664 w 1578203"/>
                <a:gd name="connsiteY62" fmla="*/ 206639 h 1652920"/>
                <a:gd name="connsiteX63" fmla="*/ 982494 w 1578203"/>
                <a:gd name="connsiteY63" fmla="*/ 0 h 1652920"/>
                <a:gd name="connsiteX0" fmla="*/ 92322 w 1465675"/>
                <a:gd name="connsiteY0" fmla="*/ 281217 h 1652920"/>
                <a:gd name="connsiteX1" fmla="*/ 92323 w 1465675"/>
                <a:gd name="connsiteY1" fmla="*/ 281219 h 1652920"/>
                <a:gd name="connsiteX2" fmla="*/ 91736 w 1465675"/>
                <a:gd name="connsiteY2" fmla="*/ 284935 h 1652920"/>
                <a:gd name="connsiteX3" fmla="*/ 91735 w 1465675"/>
                <a:gd name="connsiteY3" fmla="*/ 284934 h 1652920"/>
                <a:gd name="connsiteX4" fmla="*/ 92322 w 1465675"/>
                <a:gd name="connsiteY4" fmla="*/ 281217 h 1652920"/>
                <a:gd name="connsiteX5" fmla="*/ 869966 w 1465675"/>
                <a:gd name="connsiteY5" fmla="*/ 0 h 1652920"/>
                <a:gd name="connsiteX6" fmla="*/ 922864 w 1465675"/>
                <a:gd name="connsiteY6" fmla="*/ 141064 h 1652920"/>
                <a:gd name="connsiteX7" fmla="*/ 970224 w 1465675"/>
                <a:gd name="connsiteY7" fmla="*/ 141064 h 1652920"/>
                <a:gd name="connsiteX8" fmla="*/ 1181519 w 1465675"/>
                <a:gd name="connsiteY8" fmla="*/ 13558 h 1652920"/>
                <a:gd name="connsiteX9" fmla="*/ 1225236 w 1465675"/>
                <a:gd name="connsiteY9" fmla="*/ 28130 h 1652920"/>
                <a:gd name="connsiteX10" fmla="*/ 1268952 w 1465675"/>
                <a:gd name="connsiteY10" fmla="*/ 31773 h 1652920"/>
                <a:gd name="connsiteX11" fmla="*/ 1363671 w 1465675"/>
                <a:gd name="connsiteY11" fmla="*/ 126492 h 1652920"/>
                <a:gd name="connsiteX12" fmla="*/ 1367314 w 1465675"/>
                <a:gd name="connsiteY12" fmla="*/ 181137 h 1652920"/>
                <a:gd name="connsiteX13" fmla="*/ 1465675 w 1465675"/>
                <a:gd name="connsiteY13" fmla="*/ 257641 h 1652920"/>
                <a:gd name="connsiteX14" fmla="*/ 1465675 w 1465675"/>
                <a:gd name="connsiteY14" fmla="*/ 326858 h 1652920"/>
                <a:gd name="connsiteX15" fmla="*/ 1396458 w 1465675"/>
                <a:gd name="connsiteY15" fmla="*/ 407005 h 1652920"/>
                <a:gd name="connsiteX16" fmla="*/ 1396458 w 1465675"/>
                <a:gd name="connsiteY16" fmla="*/ 461650 h 1652920"/>
                <a:gd name="connsiteX17" fmla="*/ 1429245 w 1465675"/>
                <a:gd name="connsiteY17" fmla="*/ 490794 h 1652920"/>
                <a:gd name="connsiteX18" fmla="*/ 1327240 w 1465675"/>
                <a:gd name="connsiteY18" fmla="*/ 727591 h 1652920"/>
                <a:gd name="connsiteX19" fmla="*/ 1316311 w 1465675"/>
                <a:gd name="connsiteY19" fmla="*/ 629230 h 1652920"/>
                <a:gd name="connsiteX20" fmla="*/ 1247094 w 1465675"/>
                <a:gd name="connsiteY20" fmla="*/ 629230 h 1652920"/>
                <a:gd name="connsiteX21" fmla="*/ 1217950 w 1465675"/>
                <a:gd name="connsiteY21" fmla="*/ 683875 h 1652920"/>
                <a:gd name="connsiteX22" fmla="*/ 1221593 w 1465675"/>
                <a:gd name="connsiteY22" fmla="*/ 1215757 h 1652920"/>
                <a:gd name="connsiteX23" fmla="*/ 1184982 w 1465675"/>
                <a:gd name="connsiteY23" fmla="*/ 1295634 h 1652920"/>
                <a:gd name="connsiteX24" fmla="*/ 1185162 w 1465675"/>
                <a:gd name="connsiteY24" fmla="*/ 1295904 h 1652920"/>
                <a:gd name="connsiteX25" fmla="*/ 1141446 w 1465675"/>
                <a:gd name="connsiteY25" fmla="*/ 1416124 h 1652920"/>
                <a:gd name="connsiteX26" fmla="*/ 1159661 w 1465675"/>
                <a:gd name="connsiteY26" fmla="*/ 1561845 h 1652920"/>
                <a:gd name="connsiteX27" fmla="*/ 1064942 w 1465675"/>
                <a:gd name="connsiteY27" fmla="*/ 1652920 h 1652920"/>
                <a:gd name="connsiteX28" fmla="*/ 1017583 w 1465675"/>
                <a:gd name="connsiteY28" fmla="*/ 1652920 h 1652920"/>
                <a:gd name="connsiteX29" fmla="*/ 1017583 w 1465675"/>
                <a:gd name="connsiteY29" fmla="*/ 1583703 h 1652920"/>
                <a:gd name="connsiteX30" fmla="*/ 959295 w 1465675"/>
                <a:gd name="connsiteY30" fmla="*/ 1474412 h 1652920"/>
                <a:gd name="connsiteX31" fmla="*/ 1072228 w 1465675"/>
                <a:gd name="connsiteY31" fmla="*/ 1325048 h 1652920"/>
                <a:gd name="connsiteX32" fmla="*/ 1080788 w 1465675"/>
                <a:gd name="connsiteY32" fmla="*/ 1306788 h 1652920"/>
                <a:gd name="connsiteX33" fmla="*/ 1083158 w 1465675"/>
                <a:gd name="connsiteY33" fmla="*/ 1255830 h 1652920"/>
                <a:gd name="connsiteX34" fmla="*/ 897363 w 1465675"/>
                <a:gd name="connsiteY34" fmla="*/ 1182970 h 1652920"/>
                <a:gd name="connsiteX35" fmla="*/ 649637 w 1465675"/>
                <a:gd name="connsiteY35" fmla="*/ 1037249 h 1652920"/>
                <a:gd name="connsiteX36" fmla="*/ 456557 w 1465675"/>
                <a:gd name="connsiteY36" fmla="*/ 1029963 h 1652920"/>
                <a:gd name="connsiteX37" fmla="*/ 412840 w 1465675"/>
                <a:gd name="connsiteY37" fmla="*/ 986246 h 1652920"/>
                <a:gd name="connsiteX38" fmla="*/ 416483 w 1465675"/>
                <a:gd name="connsiteY38" fmla="*/ 917029 h 1652920"/>
                <a:gd name="connsiteX39" fmla="*/ 361838 w 1465675"/>
                <a:gd name="connsiteY39" fmla="*/ 920672 h 1652920"/>
                <a:gd name="connsiteX40" fmla="*/ 110469 w 1465675"/>
                <a:gd name="connsiteY40" fmla="*/ 1070036 h 1652920"/>
                <a:gd name="connsiteX41" fmla="*/ 32636 w 1465675"/>
                <a:gd name="connsiteY41" fmla="*/ 1067352 h 1652920"/>
                <a:gd name="connsiteX42" fmla="*/ 60978 w 1465675"/>
                <a:gd name="connsiteY42" fmla="*/ 1066375 h 1652920"/>
                <a:gd name="connsiteX43" fmla="*/ 90161 w 1465675"/>
                <a:gd name="connsiteY43" fmla="*/ 1022600 h 1652920"/>
                <a:gd name="connsiteX44" fmla="*/ 34747 w 1465675"/>
                <a:gd name="connsiteY44" fmla="*/ 745530 h 1652920"/>
                <a:gd name="connsiteX45" fmla="*/ 38470 w 1465675"/>
                <a:gd name="connsiteY45" fmla="*/ 678512 h 1652920"/>
                <a:gd name="connsiteX46" fmla="*/ 0 w 1465675"/>
                <a:gd name="connsiteY46" fmla="*/ 622286 h 1652920"/>
                <a:gd name="connsiteX47" fmla="*/ 65103 w 1465675"/>
                <a:gd name="connsiteY47" fmla="*/ 512795 h 1652920"/>
                <a:gd name="connsiteX48" fmla="*/ 65103 w 1465675"/>
                <a:gd name="connsiteY48" fmla="*/ 462488 h 1652920"/>
                <a:gd name="connsiteX49" fmla="*/ 5919 w 1465675"/>
                <a:gd name="connsiteY49" fmla="*/ 462488 h 1652920"/>
                <a:gd name="connsiteX50" fmla="*/ 2960 w 1465675"/>
                <a:gd name="connsiteY50" fmla="*/ 394426 h 1652920"/>
                <a:gd name="connsiteX51" fmla="*/ 97269 w 1465675"/>
                <a:gd name="connsiteY51" fmla="*/ 291276 h 1652920"/>
                <a:gd name="connsiteX52" fmla="*/ 154185 w 1465675"/>
                <a:gd name="connsiteY52" fmla="*/ 407006 h 1652920"/>
                <a:gd name="connsiteX53" fmla="*/ 270762 w 1465675"/>
                <a:gd name="connsiteY53" fmla="*/ 407006 h 1652920"/>
                <a:gd name="connsiteX54" fmla="*/ 511202 w 1465675"/>
                <a:gd name="connsiteY54" fmla="*/ 268571 h 1652920"/>
                <a:gd name="connsiteX55" fmla="*/ 507559 w 1465675"/>
                <a:gd name="connsiteY55" fmla="*/ 195710 h 1652920"/>
                <a:gd name="connsiteX56" fmla="*/ 478415 w 1465675"/>
                <a:gd name="connsiteY56" fmla="*/ 133779 h 1652920"/>
                <a:gd name="connsiteX57" fmla="*/ 492987 w 1465675"/>
                <a:gd name="connsiteY57" fmla="*/ 115564 h 1652920"/>
                <a:gd name="connsiteX58" fmla="*/ 551275 w 1465675"/>
                <a:gd name="connsiteY58" fmla="*/ 181138 h 1652920"/>
                <a:gd name="connsiteX59" fmla="*/ 624136 w 1465675"/>
                <a:gd name="connsiteY59" fmla="*/ 206639 h 1652920"/>
                <a:gd name="connsiteX60" fmla="*/ 869966 w 1465675"/>
                <a:gd name="connsiteY60" fmla="*/ 0 h 1652920"/>
                <a:gd name="connsiteX0" fmla="*/ 105574 w 1465675"/>
                <a:gd name="connsiteY0" fmla="*/ 167248 h 1652920"/>
                <a:gd name="connsiteX1" fmla="*/ 92323 w 1465675"/>
                <a:gd name="connsiteY1" fmla="*/ 281219 h 1652920"/>
                <a:gd name="connsiteX2" fmla="*/ 91736 w 1465675"/>
                <a:gd name="connsiteY2" fmla="*/ 284935 h 1652920"/>
                <a:gd name="connsiteX3" fmla="*/ 91735 w 1465675"/>
                <a:gd name="connsiteY3" fmla="*/ 284934 h 1652920"/>
                <a:gd name="connsiteX4" fmla="*/ 105574 w 1465675"/>
                <a:gd name="connsiteY4" fmla="*/ 167248 h 1652920"/>
                <a:gd name="connsiteX5" fmla="*/ 869966 w 1465675"/>
                <a:gd name="connsiteY5" fmla="*/ 0 h 1652920"/>
                <a:gd name="connsiteX6" fmla="*/ 922864 w 1465675"/>
                <a:gd name="connsiteY6" fmla="*/ 141064 h 1652920"/>
                <a:gd name="connsiteX7" fmla="*/ 970224 w 1465675"/>
                <a:gd name="connsiteY7" fmla="*/ 141064 h 1652920"/>
                <a:gd name="connsiteX8" fmla="*/ 1181519 w 1465675"/>
                <a:gd name="connsiteY8" fmla="*/ 13558 h 1652920"/>
                <a:gd name="connsiteX9" fmla="*/ 1225236 w 1465675"/>
                <a:gd name="connsiteY9" fmla="*/ 28130 h 1652920"/>
                <a:gd name="connsiteX10" fmla="*/ 1268952 w 1465675"/>
                <a:gd name="connsiteY10" fmla="*/ 31773 h 1652920"/>
                <a:gd name="connsiteX11" fmla="*/ 1363671 w 1465675"/>
                <a:gd name="connsiteY11" fmla="*/ 126492 h 1652920"/>
                <a:gd name="connsiteX12" fmla="*/ 1367314 w 1465675"/>
                <a:gd name="connsiteY12" fmla="*/ 181137 h 1652920"/>
                <a:gd name="connsiteX13" fmla="*/ 1465675 w 1465675"/>
                <a:gd name="connsiteY13" fmla="*/ 257641 h 1652920"/>
                <a:gd name="connsiteX14" fmla="*/ 1465675 w 1465675"/>
                <a:gd name="connsiteY14" fmla="*/ 326858 h 1652920"/>
                <a:gd name="connsiteX15" fmla="*/ 1396458 w 1465675"/>
                <a:gd name="connsiteY15" fmla="*/ 407005 h 1652920"/>
                <a:gd name="connsiteX16" fmla="*/ 1396458 w 1465675"/>
                <a:gd name="connsiteY16" fmla="*/ 461650 h 1652920"/>
                <a:gd name="connsiteX17" fmla="*/ 1429245 w 1465675"/>
                <a:gd name="connsiteY17" fmla="*/ 490794 h 1652920"/>
                <a:gd name="connsiteX18" fmla="*/ 1327240 w 1465675"/>
                <a:gd name="connsiteY18" fmla="*/ 727591 h 1652920"/>
                <a:gd name="connsiteX19" fmla="*/ 1316311 w 1465675"/>
                <a:gd name="connsiteY19" fmla="*/ 629230 h 1652920"/>
                <a:gd name="connsiteX20" fmla="*/ 1247094 w 1465675"/>
                <a:gd name="connsiteY20" fmla="*/ 629230 h 1652920"/>
                <a:gd name="connsiteX21" fmla="*/ 1217950 w 1465675"/>
                <a:gd name="connsiteY21" fmla="*/ 683875 h 1652920"/>
                <a:gd name="connsiteX22" fmla="*/ 1221593 w 1465675"/>
                <a:gd name="connsiteY22" fmla="*/ 1215757 h 1652920"/>
                <a:gd name="connsiteX23" fmla="*/ 1184982 w 1465675"/>
                <a:gd name="connsiteY23" fmla="*/ 1295634 h 1652920"/>
                <a:gd name="connsiteX24" fmla="*/ 1185162 w 1465675"/>
                <a:gd name="connsiteY24" fmla="*/ 1295904 h 1652920"/>
                <a:gd name="connsiteX25" fmla="*/ 1141446 w 1465675"/>
                <a:gd name="connsiteY25" fmla="*/ 1416124 h 1652920"/>
                <a:gd name="connsiteX26" fmla="*/ 1159661 w 1465675"/>
                <a:gd name="connsiteY26" fmla="*/ 1561845 h 1652920"/>
                <a:gd name="connsiteX27" fmla="*/ 1064942 w 1465675"/>
                <a:gd name="connsiteY27" fmla="*/ 1652920 h 1652920"/>
                <a:gd name="connsiteX28" fmla="*/ 1017583 w 1465675"/>
                <a:gd name="connsiteY28" fmla="*/ 1652920 h 1652920"/>
                <a:gd name="connsiteX29" fmla="*/ 1017583 w 1465675"/>
                <a:gd name="connsiteY29" fmla="*/ 1583703 h 1652920"/>
                <a:gd name="connsiteX30" fmla="*/ 959295 w 1465675"/>
                <a:gd name="connsiteY30" fmla="*/ 1474412 h 1652920"/>
                <a:gd name="connsiteX31" fmla="*/ 1072228 w 1465675"/>
                <a:gd name="connsiteY31" fmla="*/ 1325048 h 1652920"/>
                <a:gd name="connsiteX32" fmla="*/ 1080788 w 1465675"/>
                <a:gd name="connsiteY32" fmla="*/ 1306788 h 1652920"/>
                <a:gd name="connsiteX33" fmla="*/ 1083158 w 1465675"/>
                <a:gd name="connsiteY33" fmla="*/ 1255830 h 1652920"/>
                <a:gd name="connsiteX34" fmla="*/ 897363 w 1465675"/>
                <a:gd name="connsiteY34" fmla="*/ 1182970 h 1652920"/>
                <a:gd name="connsiteX35" fmla="*/ 649637 w 1465675"/>
                <a:gd name="connsiteY35" fmla="*/ 1037249 h 1652920"/>
                <a:gd name="connsiteX36" fmla="*/ 456557 w 1465675"/>
                <a:gd name="connsiteY36" fmla="*/ 1029963 h 1652920"/>
                <a:gd name="connsiteX37" fmla="*/ 412840 w 1465675"/>
                <a:gd name="connsiteY37" fmla="*/ 986246 h 1652920"/>
                <a:gd name="connsiteX38" fmla="*/ 416483 w 1465675"/>
                <a:gd name="connsiteY38" fmla="*/ 917029 h 1652920"/>
                <a:gd name="connsiteX39" fmla="*/ 361838 w 1465675"/>
                <a:gd name="connsiteY39" fmla="*/ 920672 h 1652920"/>
                <a:gd name="connsiteX40" fmla="*/ 110469 w 1465675"/>
                <a:gd name="connsiteY40" fmla="*/ 1070036 h 1652920"/>
                <a:gd name="connsiteX41" fmla="*/ 32636 w 1465675"/>
                <a:gd name="connsiteY41" fmla="*/ 1067352 h 1652920"/>
                <a:gd name="connsiteX42" fmla="*/ 60978 w 1465675"/>
                <a:gd name="connsiteY42" fmla="*/ 1066375 h 1652920"/>
                <a:gd name="connsiteX43" fmla="*/ 90161 w 1465675"/>
                <a:gd name="connsiteY43" fmla="*/ 1022600 h 1652920"/>
                <a:gd name="connsiteX44" fmla="*/ 34747 w 1465675"/>
                <a:gd name="connsiteY44" fmla="*/ 745530 h 1652920"/>
                <a:gd name="connsiteX45" fmla="*/ 38470 w 1465675"/>
                <a:gd name="connsiteY45" fmla="*/ 678512 h 1652920"/>
                <a:gd name="connsiteX46" fmla="*/ 0 w 1465675"/>
                <a:gd name="connsiteY46" fmla="*/ 622286 h 1652920"/>
                <a:gd name="connsiteX47" fmla="*/ 65103 w 1465675"/>
                <a:gd name="connsiteY47" fmla="*/ 512795 h 1652920"/>
                <a:gd name="connsiteX48" fmla="*/ 65103 w 1465675"/>
                <a:gd name="connsiteY48" fmla="*/ 462488 h 1652920"/>
                <a:gd name="connsiteX49" fmla="*/ 5919 w 1465675"/>
                <a:gd name="connsiteY49" fmla="*/ 462488 h 1652920"/>
                <a:gd name="connsiteX50" fmla="*/ 2960 w 1465675"/>
                <a:gd name="connsiteY50" fmla="*/ 394426 h 1652920"/>
                <a:gd name="connsiteX51" fmla="*/ 97269 w 1465675"/>
                <a:gd name="connsiteY51" fmla="*/ 291276 h 1652920"/>
                <a:gd name="connsiteX52" fmla="*/ 154185 w 1465675"/>
                <a:gd name="connsiteY52" fmla="*/ 407006 h 1652920"/>
                <a:gd name="connsiteX53" fmla="*/ 270762 w 1465675"/>
                <a:gd name="connsiteY53" fmla="*/ 407006 h 1652920"/>
                <a:gd name="connsiteX54" fmla="*/ 511202 w 1465675"/>
                <a:gd name="connsiteY54" fmla="*/ 268571 h 1652920"/>
                <a:gd name="connsiteX55" fmla="*/ 507559 w 1465675"/>
                <a:gd name="connsiteY55" fmla="*/ 195710 h 1652920"/>
                <a:gd name="connsiteX56" fmla="*/ 478415 w 1465675"/>
                <a:gd name="connsiteY56" fmla="*/ 133779 h 1652920"/>
                <a:gd name="connsiteX57" fmla="*/ 492987 w 1465675"/>
                <a:gd name="connsiteY57" fmla="*/ 115564 h 1652920"/>
                <a:gd name="connsiteX58" fmla="*/ 551275 w 1465675"/>
                <a:gd name="connsiteY58" fmla="*/ 181138 h 1652920"/>
                <a:gd name="connsiteX59" fmla="*/ 624136 w 1465675"/>
                <a:gd name="connsiteY59" fmla="*/ 206639 h 1652920"/>
                <a:gd name="connsiteX60" fmla="*/ 869966 w 1465675"/>
                <a:gd name="connsiteY60" fmla="*/ 0 h 1652920"/>
                <a:gd name="connsiteX0" fmla="*/ 91735 w 1465675"/>
                <a:gd name="connsiteY0" fmla="*/ 284934 h 1652920"/>
                <a:gd name="connsiteX1" fmla="*/ 92323 w 1465675"/>
                <a:gd name="connsiteY1" fmla="*/ 281219 h 1652920"/>
                <a:gd name="connsiteX2" fmla="*/ 91736 w 1465675"/>
                <a:gd name="connsiteY2" fmla="*/ 284935 h 1652920"/>
                <a:gd name="connsiteX3" fmla="*/ 91735 w 1465675"/>
                <a:gd name="connsiteY3" fmla="*/ 284934 h 1652920"/>
                <a:gd name="connsiteX4" fmla="*/ 869966 w 1465675"/>
                <a:gd name="connsiteY4" fmla="*/ 0 h 1652920"/>
                <a:gd name="connsiteX5" fmla="*/ 922864 w 1465675"/>
                <a:gd name="connsiteY5" fmla="*/ 141064 h 1652920"/>
                <a:gd name="connsiteX6" fmla="*/ 970224 w 1465675"/>
                <a:gd name="connsiteY6" fmla="*/ 141064 h 1652920"/>
                <a:gd name="connsiteX7" fmla="*/ 1181519 w 1465675"/>
                <a:gd name="connsiteY7" fmla="*/ 13558 h 1652920"/>
                <a:gd name="connsiteX8" fmla="*/ 1225236 w 1465675"/>
                <a:gd name="connsiteY8" fmla="*/ 28130 h 1652920"/>
                <a:gd name="connsiteX9" fmla="*/ 1268952 w 1465675"/>
                <a:gd name="connsiteY9" fmla="*/ 31773 h 1652920"/>
                <a:gd name="connsiteX10" fmla="*/ 1363671 w 1465675"/>
                <a:gd name="connsiteY10" fmla="*/ 126492 h 1652920"/>
                <a:gd name="connsiteX11" fmla="*/ 1367314 w 1465675"/>
                <a:gd name="connsiteY11" fmla="*/ 181137 h 1652920"/>
                <a:gd name="connsiteX12" fmla="*/ 1465675 w 1465675"/>
                <a:gd name="connsiteY12" fmla="*/ 257641 h 1652920"/>
                <a:gd name="connsiteX13" fmla="*/ 1465675 w 1465675"/>
                <a:gd name="connsiteY13" fmla="*/ 326858 h 1652920"/>
                <a:gd name="connsiteX14" fmla="*/ 1396458 w 1465675"/>
                <a:gd name="connsiteY14" fmla="*/ 407005 h 1652920"/>
                <a:gd name="connsiteX15" fmla="*/ 1396458 w 1465675"/>
                <a:gd name="connsiteY15" fmla="*/ 461650 h 1652920"/>
                <a:gd name="connsiteX16" fmla="*/ 1429245 w 1465675"/>
                <a:gd name="connsiteY16" fmla="*/ 490794 h 1652920"/>
                <a:gd name="connsiteX17" fmla="*/ 1327240 w 1465675"/>
                <a:gd name="connsiteY17" fmla="*/ 727591 h 1652920"/>
                <a:gd name="connsiteX18" fmla="*/ 1316311 w 1465675"/>
                <a:gd name="connsiteY18" fmla="*/ 629230 h 1652920"/>
                <a:gd name="connsiteX19" fmla="*/ 1247094 w 1465675"/>
                <a:gd name="connsiteY19" fmla="*/ 629230 h 1652920"/>
                <a:gd name="connsiteX20" fmla="*/ 1217950 w 1465675"/>
                <a:gd name="connsiteY20" fmla="*/ 683875 h 1652920"/>
                <a:gd name="connsiteX21" fmla="*/ 1221593 w 1465675"/>
                <a:gd name="connsiteY21" fmla="*/ 1215757 h 1652920"/>
                <a:gd name="connsiteX22" fmla="*/ 1184982 w 1465675"/>
                <a:gd name="connsiteY22" fmla="*/ 1295634 h 1652920"/>
                <a:gd name="connsiteX23" fmla="*/ 1185162 w 1465675"/>
                <a:gd name="connsiteY23" fmla="*/ 1295904 h 1652920"/>
                <a:gd name="connsiteX24" fmla="*/ 1141446 w 1465675"/>
                <a:gd name="connsiteY24" fmla="*/ 1416124 h 1652920"/>
                <a:gd name="connsiteX25" fmla="*/ 1159661 w 1465675"/>
                <a:gd name="connsiteY25" fmla="*/ 1561845 h 1652920"/>
                <a:gd name="connsiteX26" fmla="*/ 1064942 w 1465675"/>
                <a:gd name="connsiteY26" fmla="*/ 1652920 h 1652920"/>
                <a:gd name="connsiteX27" fmla="*/ 1017583 w 1465675"/>
                <a:gd name="connsiteY27" fmla="*/ 1652920 h 1652920"/>
                <a:gd name="connsiteX28" fmla="*/ 1017583 w 1465675"/>
                <a:gd name="connsiteY28" fmla="*/ 1583703 h 1652920"/>
                <a:gd name="connsiteX29" fmla="*/ 959295 w 1465675"/>
                <a:gd name="connsiteY29" fmla="*/ 1474412 h 1652920"/>
                <a:gd name="connsiteX30" fmla="*/ 1072228 w 1465675"/>
                <a:gd name="connsiteY30" fmla="*/ 1325048 h 1652920"/>
                <a:gd name="connsiteX31" fmla="*/ 1080788 w 1465675"/>
                <a:gd name="connsiteY31" fmla="*/ 1306788 h 1652920"/>
                <a:gd name="connsiteX32" fmla="*/ 1083158 w 1465675"/>
                <a:gd name="connsiteY32" fmla="*/ 1255830 h 1652920"/>
                <a:gd name="connsiteX33" fmla="*/ 897363 w 1465675"/>
                <a:gd name="connsiteY33" fmla="*/ 1182970 h 1652920"/>
                <a:gd name="connsiteX34" fmla="*/ 649637 w 1465675"/>
                <a:gd name="connsiteY34" fmla="*/ 1037249 h 1652920"/>
                <a:gd name="connsiteX35" fmla="*/ 456557 w 1465675"/>
                <a:gd name="connsiteY35" fmla="*/ 1029963 h 1652920"/>
                <a:gd name="connsiteX36" fmla="*/ 412840 w 1465675"/>
                <a:gd name="connsiteY36" fmla="*/ 986246 h 1652920"/>
                <a:gd name="connsiteX37" fmla="*/ 416483 w 1465675"/>
                <a:gd name="connsiteY37" fmla="*/ 917029 h 1652920"/>
                <a:gd name="connsiteX38" fmla="*/ 361838 w 1465675"/>
                <a:gd name="connsiteY38" fmla="*/ 920672 h 1652920"/>
                <a:gd name="connsiteX39" fmla="*/ 110469 w 1465675"/>
                <a:gd name="connsiteY39" fmla="*/ 1070036 h 1652920"/>
                <a:gd name="connsiteX40" fmla="*/ 32636 w 1465675"/>
                <a:gd name="connsiteY40" fmla="*/ 1067352 h 1652920"/>
                <a:gd name="connsiteX41" fmla="*/ 60978 w 1465675"/>
                <a:gd name="connsiteY41" fmla="*/ 1066375 h 1652920"/>
                <a:gd name="connsiteX42" fmla="*/ 90161 w 1465675"/>
                <a:gd name="connsiteY42" fmla="*/ 1022600 h 1652920"/>
                <a:gd name="connsiteX43" fmla="*/ 34747 w 1465675"/>
                <a:gd name="connsiteY43" fmla="*/ 745530 h 1652920"/>
                <a:gd name="connsiteX44" fmla="*/ 38470 w 1465675"/>
                <a:gd name="connsiteY44" fmla="*/ 678512 h 1652920"/>
                <a:gd name="connsiteX45" fmla="*/ 0 w 1465675"/>
                <a:gd name="connsiteY45" fmla="*/ 622286 h 1652920"/>
                <a:gd name="connsiteX46" fmla="*/ 65103 w 1465675"/>
                <a:gd name="connsiteY46" fmla="*/ 512795 h 1652920"/>
                <a:gd name="connsiteX47" fmla="*/ 65103 w 1465675"/>
                <a:gd name="connsiteY47" fmla="*/ 462488 h 1652920"/>
                <a:gd name="connsiteX48" fmla="*/ 5919 w 1465675"/>
                <a:gd name="connsiteY48" fmla="*/ 462488 h 1652920"/>
                <a:gd name="connsiteX49" fmla="*/ 2960 w 1465675"/>
                <a:gd name="connsiteY49" fmla="*/ 394426 h 1652920"/>
                <a:gd name="connsiteX50" fmla="*/ 97269 w 1465675"/>
                <a:gd name="connsiteY50" fmla="*/ 291276 h 1652920"/>
                <a:gd name="connsiteX51" fmla="*/ 154185 w 1465675"/>
                <a:gd name="connsiteY51" fmla="*/ 407006 h 1652920"/>
                <a:gd name="connsiteX52" fmla="*/ 270762 w 1465675"/>
                <a:gd name="connsiteY52" fmla="*/ 407006 h 1652920"/>
                <a:gd name="connsiteX53" fmla="*/ 511202 w 1465675"/>
                <a:gd name="connsiteY53" fmla="*/ 268571 h 1652920"/>
                <a:gd name="connsiteX54" fmla="*/ 507559 w 1465675"/>
                <a:gd name="connsiteY54" fmla="*/ 195710 h 1652920"/>
                <a:gd name="connsiteX55" fmla="*/ 478415 w 1465675"/>
                <a:gd name="connsiteY55" fmla="*/ 133779 h 1652920"/>
                <a:gd name="connsiteX56" fmla="*/ 492987 w 1465675"/>
                <a:gd name="connsiteY56" fmla="*/ 115564 h 1652920"/>
                <a:gd name="connsiteX57" fmla="*/ 551275 w 1465675"/>
                <a:gd name="connsiteY57" fmla="*/ 181138 h 1652920"/>
                <a:gd name="connsiteX58" fmla="*/ 624136 w 1465675"/>
                <a:gd name="connsiteY58" fmla="*/ 206639 h 1652920"/>
                <a:gd name="connsiteX59" fmla="*/ 869966 w 1465675"/>
                <a:gd name="connsiteY59" fmla="*/ 0 h 1652920"/>
                <a:gd name="connsiteX0" fmla="*/ 91735 w 1465675"/>
                <a:gd name="connsiteY0" fmla="*/ 284934 h 1652920"/>
                <a:gd name="connsiteX1" fmla="*/ 89673 w 1465675"/>
                <a:gd name="connsiteY1" fmla="*/ 214958 h 1652920"/>
                <a:gd name="connsiteX2" fmla="*/ 91736 w 1465675"/>
                <a:gd name="connsiteY2" fmla="*/ 284935 h 1652920"/>
                <a:gd name="connsiteX3" fmla="*/ 91735 w 1465675"/>
                <a:gd name="connsiteY3" fmla="*/ 284934 h 1652920"/>
                <a:gd name="connsiteX4" fmla="*/ 869966 w 1465675"/>
                <a:gd name="connsiteY4" fmla="*/ 0 h 1652920"/>
                <a:gd name="connsiteX5" fmla="*/ 922864 w 1465675"/>
                <a:gd name="connsiteY5" fmla="*/ 141064 h 1652920"/>
                <a:gd name="connsiteX6" fmla="*/ 970224 w 1465675"/>
                <a:gd name="connsiteY6" fmla="*/ 141064 h 1652920"/>
                <a:gd name="connsiteX7" fmla="*/ 1181519 w 1465675"/>
                <a:gd name="connsiteY7" fmla="*/ 13558 h 1652920"/>
                <a:gd name="connsiteX8" fmla="*/ 1225236 w 1465675"/>
                <a:gd name="connsiteY8" fmla="*/ 28130 h 1652920"/>
                <a:gd name="connsiteX9" fmla="*/ 1268952 w 1465675"/>
                <a:gd name="connsiteY9" fmla="*/ 31773 h 1652920"/>
                <a:gd name="connsiteX10" fmla="*/ 1363671 w 1465675"/>
                <a:gd name="connsiteY10" fmla="*/ 126492 h 1652920"/>
                <a:gd name="connsiteX11" fmla="*/ 1367314 w 1465675"/>
                <a:gd name="connsiteY11" fmla="*/ 181137 h 1652920"/>
                <a:gd name="connsiteX12" fmla="*/ 1465675 w 1465675"/>
                <a:gd name="connsiteY12" fmla="*/ 257641 h 1652920"/>
                <a:gd name="connsiteX13" fmla="*/ 1465675 w 1465675"/>
                <a:gd name="connsiteY13" fmla="*/ 326858 h 1652920"/>
                <a:gd name="connsiteX14" fmla="*/ 1396458 w 1465675"/>
                <a:gd name="connsiteY14" fmla="*/ 407005 h 1652920"/>
                <a:gd name="connsiteX15" fmla="*/ 1396458 w 1465675"/>
                <a:gd name="connsiteY15" fmla="*/ 461650 h 1652920"/>
                <a:gd name="connsiteX16" fmla="*/ 1429245 w 1465675"/>
                <a:gd name="connsiteY16" fmla="*/ 490794 h 1652920"/>
                <a:gd name="connsiteX17" fmla="*/ 1327240 w 1465675"/>
                <a:gd name="connsiteY17" fmla="*/ 727591 h 1652920"/>
                <a:gd name="connsiteX18" fmla="*/ 1316311 w 1465675"/>
                <a:gd name="connsiteY18" fmla="*/ 629230 h 1652920"/>
                <a:gd name="connsiteX19" fmla="*/ 1247094 w 1465675"/>
                <a:gd name="connsiteY19" fmla="*/ 629230 h 1652920"/>
                <a:gd name="connsiteX20" fmla="*/ 1217950 w 1465675"/>
                <a:gd name="connsiteY20" fmla="*/ 683875 h 1652920"/>
                <a:gd name="connsiteX21" fmla="*/ 1221593 w 1465675"/>
                <a:gd name="connsiteY21" fmla="*/ 1215757 h 1652920"/>
                <a:gd name="connsiteX22" fmla="*/ 1184982 w 1465675"/>
                <a:gd name="connsiteY22" fmla="*/ 1295634 h 1652920"/>
                <a:gd name="connsiteX23" fmla="*/ 1185162 w 1465675"/>
                <a:gd name="connsiteY23" fmla="*/ 1295904 h 1652920"/>
                <a:gd name="connsiteX24" fmla="*/ 1141446 w 1465675"/>
                <a:gd name="connsiteY24" fmla="*/ 1416124 h 1652920"/>
                <a:gd name="connsiteX25" fmla="*/ 1159661 w 1465675"/>
                <a:gd name="connsiteY25" fmla="*/ 1561845 h 1652920"/>
                <a:gd name="connsiteX26" fmla="*/ 1064942 w 1465675"/>
                <a:gd name="connsiteY26" fmla="*/ 1652920 h 1652920"/>
                <a:gd name="connsiteX27" fmla="*/ 1017583 w 1465675"/>
                <a:gd name="connsiteY27" fmla="*/ 1652920 h 1652920"/>
                <a:gd name="connsiteX28" fmla="*/ 1017583 w 1465675"/>
                <a:gd name="connsiteY28" fmla="*/ 1583703 h 1652920"/>
                <a:gd name="connsiteX29" fmla="*/ 959295 w 1465675"/>
                <a:gd name="connsiteY29" fmla="*/ 1474412 h 1652920"/>
                <a:gd name="connsiteX30" fmla="*/ 1072228 w 1465675"/>
                <a:gd name="connsiteY30" fmla="*/ 1325048 h 1652920"/>
                <a:gd name="connsiteX31" fmla="*/ 1080788 w 1465675"/>
                <a:gd name="connsiteY31" fmla="*/ 1306788 h 1652920"/>
                <a:gd name="connsiteX32" fmla="*/ 1083158 w 1465675"/>
                <a:gd name="connsiteY32" fmla="*/ 1255830 h 1652920"/>
                <a:gd name="connsiteX33" fmla="*/ 897363 w 1465675"/>
                <a:gd name="connsiteY33" fmla="*/ 1182970 h 1652920"/>
                <a:gd name="connsiteX34" fmla="*/ 649637 w 1465675"/>
                <a:gd name="connsiteY34" fmla="*/ 1037249 h 1652920"/>
                <a:gd name="connsiteX35" fmla="*/ 456557 w 1465675"/>
                <a:gd name="connsiteY35" fmla="*/ 1029963 h 1652920"/>
                <a:gd name="connsiteX36" fmla="*/ 412840 w 1465675"/>
                <a:gd name="connsiteY36" fmla="*/ 986246 h 1652920"/>
                <a:gd name="connsiteX37" fmla="*/ 416483 w 1465675"/>
                <a:gd name="connsiteY37" fmla="*/ 917029 h 1652920"/>
                <a:gd name="connsiteX38" fmla="*/ 361838 w 1465675"/>
                <a:gd name="connsiteY38" fmla="*/ 920672 h 1652920"/>
                <a:gd name="connsiteX39" fmla="*/ 110469 w 1465675"/>
                <a:gd name="connsiteY39" fmla="*/ 1070036 h 1652920"/>
                <a:gd name="connsiteX40" fmla="*/ 32636 w 1465675"/>
                <a:gd name="connsiteY40" fmla="*/ 1067352 h 1652920"/>
                <a:gd name="connsiteX41" fmla="*/ 60978 w 1465675"/>
                <a:gd name="connsiteY41" fmla="*/ 1066375 h 1652920"/>
                <a:gd name="connsiteX42" fmla="*/ 90161 w 1465675"/>
                <a:gd name="connsiteY42" fmla="*/ 1022600 h 1652920"/>
                <a:gd name="connsiteX43" fmla="*/ 34747 w 1465675"/>
                <a:gd name="connsiteY43" fmla="*/ 745530 h 1652920"/>
                <a:gd name="connsiteX44" fmla="*/ 38470 w 1465675"/>
                <a:gd name="connsiteY44" fmla="*/ 678512 h 1652920"/>
                <a:gd name="connsiteX45" fmla="*/ 0 w 1465675"/>
                <a:gd name="connsiteY45" fmla="*/ 622286 h 1652920"/>
                <a:gd name="connsiteX46" fmla="*/ 65103 w 1465675"/>
                <a:gd name="connsiteY46" fmla="*/ 512795 h 1652920"/>
                <a:gd name="connsiteX47" fmla="*/ 65103 w 1465675"/>
                <a:gd name="connsiteY47" fmla="*/ 462488 h 1652920"/>
                <a:gd name="connsiteX48" fmla="*/ 5919 w 1465675"/>
                <a:gd name="connsiteY48" fmla="*/ 462488 h 1652920"/>
                <a:gd name="connsiteX49" fmla="*/ 2960 w 1465675"/>
                <a:gd name="connsiteY49" fmla="*/ 394426 h 1652920"/>
                <a:gd name="connsiteX50" fmla="*/ 97269 w 1465675"/>
                <a:gd name="connsiteY50" fmla="*/ 291276 h 1652920"/>
                <a:gd name="connsiteX51" fmla="*/ 154185 w 1465675"/>
                <a:gd name="connsiteY51" fmla="*/ 407006 h 1652920"/>
                <a:gd name="connsiteX52" fmla="*/ 270762 w 1465675"/>
                <a:gd name="connsiteY52" fmla="*/ 407006 h 1652920"/>
                <a:gd name="connsiteX53" fmla="*/ 511202 w 1465675"/>
                <a:gd name="connsiteY53" fmla="*/ 268571 h 1652920"/>
                <a:gd name="connsiteX54" fmla="*/ 507559 w 1465675"/>
                <a:gd name="connsiteY54" fmla="*/ 195710 h 1652920"/>
                <a:gd name="connsiteX55" fmla="*/ 478415 w 1465675"/>
                <a:gd name="connsiteY55" fmla="*/ 133779 h 1652920"/>
                <a:gd name="connsiteX56" fmla="*/ 492987 w 1465675"/>
                <a:gd name="connsiteY56" fmla="*/ 115564 h 1652920"/>
                <a:gd name="connsiteX57" fmla="*/ 551275 w 1465675"/>
                <a:gd name="connsiteY57" fmla="*/ 181138 h 1652920"/>
                <a:gd name="connsiteX58" fmla="*/ 624136 w 1465675"/>
                <a:gd name="connsiteY58" fmla="*/ 206639 h 1652920"/>
                <a:gd name="connsiteX59" fmla="*/ 869966 w 1465675"/>
                <a:gd name="connsiteY59" fmla="*/ 0 h 1652920"/>
                <a:gd name="connsiteX0" fmla="*/ 91735 w 1465675"/>
                <a:gd name="connsiteY0" fmla="*/ 284934 h 1652920"/>
                <a:gd name="connsiteX1" fmla="*/ 91736 w 1465675"/>
                <a:gd name="connsiteY1" fmla="*/ 284935 h 1652920"/>
                <a:gd name="connsiteX2" fmla="*/ 91735 w 1465675"/>
                <a:gd name="connsiteY2" fmla="*/ 284934 h 1652920"/>
                <a:gd name="connsiteX3" fmla="*/ 869966 w 1465675"/>
                <a:gd name="connsiteY3" fmla="*/ 0 h 1652920"/>
                <a:gd name="connsiteX4" fmla="*/ 922864 w 1465675"/>
                <a:gd name="connsiteY4" fmla="*/ 141064 h 1652920"/>
                <a:gd name="connsiteX5" fmla="*/ 970224 w 1465675"/>
                <a:gd name="connsiteY5" fmla="*/ 141064 h 1652920"/>
                <a:gd name="connsiteX6" fmla="*/ 1181519 w 1465675"/>
                <a:gd name="connsiteY6" fmla="*/ 13558 h 1652920"/>
                <a:gd name="connsiteX7" fmla="*/ 1225236 w 1465675"/>
                <a:gd name="connsiteY7" fmla="*/ 28130 h 1652920"/>
                <a:gd name="connsiteX8" fmla="*/ 1268952 w 1465675"/>
                <a:gd name="connsiteY8" fmla="*/ 31773 h 1652920"/>
                <a:gd name="connsiteX9" fmla="*/ 1363671 w 1465675"/>
                <a:gd name="connsiteY9" fmla="*/ 126492 h 1652920"/>
                <a:gd name="connsiteX10" fmla="*/ 1367314 w 1465675"/>
                <a:gd name="connsiteY10" fmla="*/ 181137 h 1652920"/>
                <a:gd name="connsiteX11" fmla="*/ 1465675 w 1465675"/>
                <a:gd name="connsiteY11" fmla="*/ 257641 h 1652920"/>
                <a:gd name="connsiteX12" fmla="*/ 1465675 w 1465675"/>
                <a:gd name="connsiteY12" fmla="*/ 326858 h 1652920"/>
                <a:gd name="connsiteX13" fmla="*/ 1396458 w 1465675"/>
                <a:gd name="connsiteY13" fmla="*/ 407005 h 1652920"/>
                <a:gd name="connsiteX14" fmla="*/ 1396458 w 1465675"/>
                <a:gd name="connsiteY14" fmla="*/ 461650 h 1652920"/>
                <a:gd name="connsiteX15" fmla="*/ 1429245 w 1465675"/>
                <a:gd name="connsiteY15" fmla="*/ 490794 h 1652920"/>
                <a:gd name="connsiteX16" fmla="*/ 1327240 w 1465675"/>
                <a:gd name="connsiteY16" fmla="*/ 727591 h 1652920"/>
                <a:gd name="connsiteX17" fmla="*/ 1316311 w 1465675"/>
                <a:gd name="connsiteY17" fmla="*/ 629230 h 1652920"/>
                <a:gd name="connsiteX18" fmla="*/ 1247094 w 1465675"/>
                <a:gd name="connsiteY18" fmla="*/ 629230 h 1652920"/>
                <a:gd name="connsiteX19" fmla="*/ 1217950 w 1465675"/>
                <a:gd name="connsiteY19" fmla="*/ 683875 h 1652920"/>
                <a:gd name="connsiteX20" fmla="*/ 1221593 w 1465675"/>
                <a:gd name="connsiteY20" fmla="*/ 1215757 h 1652920"/>
                <a:gd name="connsiteX21" fmla="*/ 1184982 w 1465675"/>
                <a:gd name="connsiteY21" fmla="*/ 1295634 h 1652920"/>
                <a:gd name="connsiteX22" fmla="*/ 1185162 w 1465675"/>
                <a:gd name="connsiteY22" fmla="*/ 1295904 h 1652920"/>
                <a:gd name="connsiteX23" fmla="*/ 1141446 w 1465675"/>
                <a:gd name="connsiteY23" fmla="*/ 1416124 h 1652920"/>
                <a:gd name="connsiteX24" fmla="*/ 1159661 w 1465675"/>
                <a:gd name="connsiteY24" fmla="*/ 1561845 h 1652920"/>
                <a:gd name="connsiteX25" fmla="*/ 1064942 w 1465675"/>
                <a:gd name="connsiteY25" fmla="*/ 1652920 h 1652920"/>
                <a:gd name="connsiteX26" fmla="*/ 1017583 w 1465675"/>
                <a:gd name="connsiteY26" fmla="*/ 1652920 h 1652920"/>
                <a:gd name="connsiteX27" fmla="*/ 1017583 w 1465675"/>
                <a:gd name="connsiteY27" fmla="*/ 1583703 h 1652920"/>
                <a:gd name="connsiteX28" fmla="*/ 959295 w 1465675"/>
                <a:gd name="connsiteY28" fmla="*/ 1474412 h 1652920"/>
                <a:gd name="connsiteX29" fmla="*/ 1072228 w 1465675"/>
                <a:gd name="connsiteY29" fmla="*/ 1325048 h 1652920"/>
                <a:gd name="connsiteX30" fmla="*/ 1080788 w 1465675"/>
                <a:gd name="connsiteY30" fmla="*/ 1306788 h 1652920"/>
                <a:gd name="connsiteX31" fmla="*/ 1083158 w 1465675"/>
                <a:gd name="connsiteY31" fmla="*/ 1255830 h 1652920"/>
                <a:gd name="connsiteX32" fmla="*/ 897363 w 1465675"/>
                <a:gd name="connsiteY32" fmla="*/ 1182970 h 1652920"/>
                <a:gd name="connsiteX33" fmla="*/ 649637 w 1465675"/>
                <a:gd name="connsiteY33" fmla="*/ 1037249 h 1652920"/>
                <a:gd name="connsiteX34" fmla="*/ 456557 w 1465675"/>
                <a:gd name="connsiteY34" fmla="*/ 1029963 h 1652920"/>
                <a:gd name="connsiteX35" fmla="*/ 412840 w 1465675"/>
                <a:gd name="connsiteY35" fmla="*/ 986246 h 1652920"/>
                <a:gd name="connsiteX36" fmla="*/ 416483 w 1465675"/>
                <a:gd name="connsiteY36" fmla="*/ 917029 h 1652920"/>
                <a:gd name="connsiteX37" fmla="*/ 361838 w 1465675"/>
                <a:gd name="connsiteY37" fmla="*/ 920672 h 1652920"/>
                <a:gd name="connsiteX38" fmla="*/ 110469 w 1465675"/>
                <a:gd name="connsiteY38" fmla="*/ 1070036 h 1652920"/>
                <a:gd name="connsiteX39" fmla="*/ 32636 w 1465675"/>
                <a:gd name="connsiteY39" fmla="*/ 1067352 h 1652920"/>
                <a:gd name="connsiteX40" fmla="*/ 60978 w 1465675"/>
                <a:gd name="connsiteY40" fmla="*/ 1066375 h 1652920"/>
                <a:gd name="connsiteX41" fmla="*/ 90161 w 1465675"/>
                <a:gd name="connsiteY41" fmla="*/ 1022600 h 1652920"/>
                <a:gd name="connsiteX42" fmla="*/ 34747 w 1465675"/>
                <a:gd name="connsiteY42" fmla="*/ 745530 h 1652920"/>
                <a:gd name="connsiteX43" fmla="*/ 38470 w 1465675"/>
                <a:gd name="connsiteY43" fmla="*/ 678512 h 1652920"/>
                <a:gd name="connsiteX44" fmla="*/ 0 w 1465675"/>
                <a:gd name="connsiteY44" fmla="*/ 622286 h 1652920"/>
                <a:gd name="connsiteX45" fmla="*/ 65103 w 1465675"/>
                <a:gd name="connsiteY45" fmla="*/ 512795 h 1652920"/>
                <a:gd name="connsiteX46" fmla="*/ 65103 w 1465675"/>
                <a:gd name="connsiteY46" fmla="*/ 462488 h 1652920"/>
                <a:gd name="connsiteX47" fmla="*/ 5919 w 1465675"/>
                <a:gd name="connsiteY47" fmla="*/ 462488 h 1652920"/>
                <a:gd name="connsiteX48" fmla="*/ 2960 w 1465675"/>
                <a:gd name="connsiteY48" fmla="*/ 394426 h 1652920"/>
                <a:gd name="connsiteX49" fmla="*/ 97269 w 1465675"/>
                <a:gd name="connsiteY49" fmla="*/ 291276 h 1652920"/>
                <a:gd name="connsiteX50" fmla="*/ 154185 w 1465675"/>
                <a:gd name="connsiteY50" fmla="*/ 407006 h 1652920"/>
                <a:gd name="connsiteX51" fmla="*/ 270762 w 1465675"/>
                <a:gd name="connsiteY51" fmla="*/ 407006 h 1652920"/>
                <a:gd name="connsiteX52" fmla="*/ 511202 w 1465675"/>
                <a:gd name="connsiteY52" fmla="*/ 268571 h 1652920"/>
                <a:gd name="connsiteX53" fmla="*/ 507559 w 1465675"/>
                <a:gd name="connsiteY53" fmla="*/ 195710 h 1652920"/>
                <a:gd name="connsiteX54" fmla="*/ 478415 w 1465675"/>
                <a:gd name="connsiteY54" fmla="*/ 133779 h 1652920"/>
                <a:gd name="connsiteX55" fmla="*/ 492987 w 1465675"/>
                <a:gd name="connsiteY55" fmla="*/ 115564 h 1652920"/>
                <a:gd name="connsiteX56" fmla="*/ 551275 w 1465675"/>
                <a:gd name="connsiteY56" fmla="*/ 181138 h 1652920"/>
                <a:gd name="connsiteX57" fmla="*/ 624136 w 1465675"/>
                <a:gd name="connsiteY57" fmla="*/ 206639 h 1652920"/>
                <a:gd name="connsiteX58" fmla="*/ 869966 w 1465675"/>
                <a:gd name="connsiteY58" fmla="*/ 0 h 1652920"/>
                <a:gd name="connsiteX0" fmla="*/ 97036 w 1465675"/>
                <a:gd name="connsiteY0" fmla="*/ 223974 h 1652920"/>
                <a:gd name="connsiteX1" fmla="*/ 91736 w 1465675"/>
                <a:gd name="connsiteY1" fmla="*/ 284935 h 1652920"/>
                <a:gd name="connsiteX2" fmla="*/ 97036 w 1465675"/>
                <a:gd name="connsiteY2" fmla="*/ 223974 h 1652920"/>
                <a:gd name="connsiteX3" fmla="*/ 869966 w 1465675"/>
                <a:gd name="connsiteY3" fmla="*/ 0 h 1652920"/>
                <a:gd name="connsiteX4" fmla="*/ 922864 w 1465675"/>
                <a:gd name="connsiteY4" fmla="*/ 141064 h 1652920"/>
                <a:gd name="connsiteX5" fmla="*/ 970224 w 1465675"/>
                <a:gd name="connsiteY5" fmla="*/ 141064 h 1652920"/>
                <a:gd name="connsiteX6" fmla="*/ 1181519 w 1465675"/>
                <a:gd name="connsiteY6" fmla="*/ 13558 h 1652920"/>
                <a:gd name="connsiteX7" fmla="*/ 1225236 w 1465675"/>
                <a:gd name="connsiteY7" fmla="*/ 28130 h 1652920"/>
                <a:gd name="connsiteX8" fmla="*/ 1268952 w 1465675"/>
                <a:gd name="connsiteY8" fmla="*/ 31773 h 1652920"/>
                <a:gd name="connsiteX9" fmla="*/ 1363671 w 1465675"/>
                <a:gd name="connsiteY9" fmla="*/ 126492 h 1652920"/>
                <a:gd name="connsiteX10" fmla="*/ 1367314 w 1465675"/>
                <a:gd name="connsiteY10" fmla="*/ 181137 h 1652920"/>
                <a:gd name="connsiteX11" fmla="*/ 1465675 w 1465675"/>
                <a:gd name="connsiteY11" fmla="*/ 257641 h 1652920"/>
                <a:gd name="connsiteX12" fmla="*/ 1465675 w 1465675"/>
                <a:gd name="connsiteY12" fmla="*/ 326858 h 1652920"/>
                <a:gd name="connsiteX13" fmla="*/ 1396458 w 1465675"/>
                <a:gd name="connsiteY13" fmla="*/ 407005 h 1652920"/>
                <a:gd name="connsiteX14" fmla="*/ 1396458 w 1465675"/>
                <a:gd name="connsiteY14" fmla="*/ 461650 h 1652920"/>
                <a:gd name="connsiteX15" fmla="*/ 1429245 w 1465675"/>
                <a:gd name="connsiteY15" fmla="*/ 490794 h 1652920"/>
                <a:gd name="connsiteX16" fmla="*/ 1327240 w 1465675"/>
                <a:gd name="connsiteY16" fmla="*/ 727591 h 1652920"/>
                <a:gd name="connsiteX17" fmla="*/ 1316311 w 1465675"/>
                <a:gd name="connsiteY17" fmla="*/ 629230 h 1652920"/>
                <a:gd name="connsiteX18" fmla="*/ 1247094 w 1465675"/>
                <a:gd name="connsiteY18" fmla="*/ 629230 h 1652920"/>
                <a:gd name="connsiteX19" fmla="*/ 1217950 w 1465675"/>
                <a:gd name="connsiteY19" fmla="*/ 683875 h 1652920"/>
                <a:gd name="connsiteX20" fmla="*/ 1221593 w 1465675"/>
                <a:gd name="connsiteY20" fmla="*/ 1215757 h 1652920"/>
                <a:gd name="connsiteX21" fmla="*/ 1184982 w 1465675"/>
                <a:gd name="connsiteY21" fmla="*/ 1295634 h 1652920"/>
                <a:gd name="connsiteX22" fmla="*/ 1185162 w 1465675"/>
                <a:gd name="connsiteY22" fmla="*/ 1295904 h 1652920"/>
                <a:gd name="connsiteX23" fmla="*/ 1141446 w 1465675"/>
                <a:gd name="connsiteY23" fmla="*/ 1416124 h 1652920"/>
                <a:gd name="connsiteX24" fmla="*/ 1159661 w 1465675"/>
                <a:gd name="connsiteY24" fmla="*/ 1561845 h 1652920"/>
                <a:gd name="connsiteX25" fmla="*/ 1064942 w 1465675"/>
                <a:gd name="connsiteY25" fmla="*/ 1652920 h 1652920"/>
                <a:gd name="connsiteX26" fmla="*/ 1017583 w 1465675"/>
                <a:gd name="connsiteY26" fmla="*/ 1652920 h 1652920"/>
                <a:gd name="connsiteX27" fmla="*/ 1017583 w 1465675"/>
                <a:gd name="connsiteY27" fmla="*/ 1583703 h 1652920"/>
                <a:gd name="connsiteX28" fmla="*/ 959295 w 1465675"/>
                <a:gd name="connsiteY28" fmla="*/ 1474412 h 1652920"/>
                <a:gd name="connsiteX29" fmla="*/ 1072228 w 1465675"/>
                <a:gd name="connsiteY29" fmla="*/ 1325048 h 1652920"/>
                <a:gd name="connsiteX30" fmla="*/ 1080788 w 1465675"/>
                <a:gd name="connsiteY30" fmla="*/ 1306788 h 1652920"/>
                <a:gd name="connsiteX31" fmla="*/ 1083158 w 1465675"/>
                <a:gd name="connsiteY31" fmla="*/ 1255830 h 1652920"/>
                <a:gd name="connsiteX32" fmla="*/ 897363 w 1465675"/>
                <a:gd name="connsiteY32" fmla="*/ 1182970 h 1652920"/>
                <a:gd name="connsiteX33" fmla="*/ 649637 w 1465675"/>
                <a:gd name="connsiteY33" fmla="*/ 1037249 h 1652920"/>
                <a:gd name="connsiteX34" fmla="*/ 456557 w 1465675"/>
                <a:gd name="connsiteY34" fmla="*/ 1029963 h 1652920"/>
                <a:gd name="connsiteX35" fmla="*/ 412840 w 1465675"/>
                <a:gd name="connsiteY35" fmla="*/ 986246 h 1652920"/>
                <a:gd name="connsiteX36" fmla="*/ 416483 w 1465675"/>
                <a:gd name="connsiteY36" fmla="*/ 917029 h 1652920"/>
                <a:gd name="connsiteX37" fmla="*/ 361838 w 1465675"/>
                <a:gd name="connsiteY37" fmla="*/ 920672 h 1652920"/>
                <a:gd name="connsiteX38" fmla="*/ 110469 w 1465675"/>
                <a:gd name="connsiteY38" fmla="*/ 1070036 h 1652920"/>
                <a:gd name="connsiteX39" fmla="*/ 32636 w 1465675"/>
                <a:gd name="connsiteY39" fmla="*/ 1067352 h 1652920"/>
                <a:gd name="connsiteX40" fmla="*/ 60978 w 1465675"/>
                <a:gd name="connsiteY40" fmla="*/ 1066375 h 1652920"/>
                <a:gd name="connsiteX41" fmla="*/ 90161 w 1465675"/>
                <a:gd name="connsiteY41" fmla="*/ 1022600 h 1652920"/>
                <a:gd name="connsiteX42" fmla="*/ 34747 w 1465675"/>
                <a:gd name="connsiteY42" fmla="*/ 745530 h 1652920"/>
                <a:gd name="connsiteX43" fmla="*/ 38470 w 1465675"/>
                <a:gd name="connsiteY43" fmla="*/ 678512 h 1652920"/>
                <a:gd name="connsiteX44" fmla="*/ 0 w 1465675"/>
                <a:gd name="connsiteY44" fmla="*/ 622286 h 1652920"/>
                <a:gd name="connsiteX45" fmla="*/ 65103 w 1465675"/>
                <a:gd name="connsiteY45" fmla="*/ 512795 h 1652920"/>
                <a:gd name="connsiteX46" fmla="*/ 65103 w 1465675"/>
                <a:gd name="connsiteY46" fmla="*/ 462488 h 1652920"/>
                <a:gd name="connsiteX47" fmla="*/ 5919 w 1465675"/>
                <a:gd name="connsiteY47" fmla="*/ 462488 h 1652920"/>
                <a:gd name="connsiteX48" fmla="*/ 2960 w 1465675"/>
                <a:gd name="connsiteY48" fmla="*/ 394426 h 1652920"/>
                <a:gd name="connsiteX49" fmla="*/ 97269 w 1465675"/>
                <a:gd name="connsiteY49" fmla="*/ 291276 h 1652920"/>
                <a:gd name="connsiteX50" fmla="*/ 154185 w 1465675"/>
                <a:gd name="connsiteY50" fmla="*/ 407006 h 1652920"/>
                <a:gd name="connsiteX51" fmla="*/ 270762 w 1465675"/>
                <a:gd name="connsiteY51" fmla="*/ 407006 h 1652920"/>
                <a:gd name="connsiteX52" fmla="*/ 511202 w 1465675"/>
                <a:gd name="connsiteY52" fmla="*/ 268571 h 1652920"/>
                <a:gd name="connsiteX53" fmla="*/ 507559 w 1465675"/>
                <a:gd name="connsiteY53" fmla="*/ 195710 h 1652920"/>
                <a:gd name="connsiteX54" fmla="*/ 478415 w 1465675"/>
                <a:gd name="connsiteY54" fmla="*/ 133779 h 1652920"/>
                <a:gd name="connsiteX55" fmla="*/ 492987 w 1465675"/>
                <a:gd name="connsiteY55" fmla="*/ 115564 h 1652920"/>
                <a:gd name="connsiteX56" fmla="*/ 551275 w 1465675"/>
                <a:gd name="connsiteY56" fmla="*/ 181138 h 1652920"/>
                <a:gd name="connsiteX57" fmla="*/ 624136 w 1465675"/>
                <a:gd name="connsiteY57" fmla="*/ 206639 h 1652920"/>
                <a:gd name="connsiteX58" fmla="*/ 869966 w 1465675"/>
                <a:gd name="connsiteY58" fmla="*/ 0 h 1652920"/>
                <a:gd name="connsiteX0" fmla="*/ 869966 w 1465675"/>
                <a:gd name="connsiteY0" fmla="*/ 0 h 1652920"/>
                <a:gd name="connsiteX1" fmla="*/ 922864 w 1465675"/>
                <a:gd name="connsiteY1" fmla="*/ 141064 h 1652920"/>
                <a:gd name="connsiteX2" fmla="*/ 970224 w 1465675"/>
                <a:gd name="connsiteY2" fmla="*/ 141064 h 1652920"/>
                <a:gd name="connsiteX3" fmla="*/ 1181519 w 1465675"/>
                <a:gd name="connsiteY3" fmla="*/ 13558 h 1652920"/>
                <a:gd name="connsiteX4" fmla="*/ 1225236 w 1465675"/>
                <a:gd name="connsiteY4" fmla="*/ 28130 h 1652920"/>
                <a:gd name="connsiteX5" fmla="*/ 1268952 w 1465675"/>
                <a:gd name="connsiteY5" fmla="*/ 31773 h 1652920"/>
                <a:gd name="connsiteX6" fmla="*/ 1363671 w 1465675"/>
                <a:gd name="connsiteY6" fmla="*/ 126492 h 1652920"/>
                <a:gd name="connsiteX7" fmla="*/ 1367314 w 1465675"/>
                <a:gd name="connsiteY7" fmla="*/ 181137 h 1652920"/>
                <a:gd name="connsiteX8" fmla="*/ 1465675 w 1465675"/>
                <a:gd name="connsiteY8" fmla="*/ 257641 h 1652920"/>
                <a:gd name="connsiteX9" fmla="*/ 1465675 w 1465675"/>
                <a:gd name="connsiteY9" fmla="*/ 326858 h 1652920"/>
                <a:gd name="connsiteX10" fmla="*/ 1396458 w 1465675"/>
                <a:gd name="connsiteY10" fmla="*/ 407005 h 1652920"/>
                <a:gd name="connsiteX11" fmla="*/ 1396458 w 1465675"/>
                <a:gd name="connsiteY11" fmla="*/ 461650 h 1652920"/>
                <a:gd name="connsiteX12" fmla="*/ 1429245 w 1465675"/>
                <a:gd name="connsiteY12" fmla="*/ 490794 h 1652920"/>
                <a:gd name="connsiteX13" fmla="*/ 1327240 w 1465675"/>
                <a:gd name="connsiteY13" fmla="*/ 727591 h 1652920"/>
                <a:gd name="connsiteX14" fmla="*/ 1316311 w 1465675"/>
                <a:gd name="connsiteY14" fmla="*/ 629230 h 1652920"/>
                <a:gd name="connsiteX15" fmla="*/ 1247094 w 1465675"/>
                <a:gd name="connsiteY15" fmla="*/ 629230 h 1652920"/>
                <a:gd name="connsiteX16" fmla="*/ 1217950 w 1465675"/>
                <a:gd name="connsiteY16" fmla="*/ 683875 h 1652920"/>
                <a:gd name="connsiteX17" fmla="*/ 1221593 w 1465675"/>
                <a:gd name="connsiteY17" fmla="*/ 1215757 h 1652920"/>
                <a:gd name="connsiteX18" fmla="*/ 1184982 w 1465675"/>
                <a:gd name="connsiteY18" fmla="*/ 1295634 h 1652920"/>
                <a:gd name="connsiteX19" fmla="*/ 1185162 w 1465675"/>
                <a:gd name="connsiteY19" fmla="*/ 1295904 h 1652920"/>
                <a:gd name="connsiteX20" fmla="*/ 1141446 w 1465675"/>
                <a:gd name="connsiteY20" fmla="*/ 1416124 h 1652920"/>
                <a:gd name="connsiteX21" fmla="*/ 1159661 w 1465675"/>
                <a:gd name="connsiteY21" fmla="*/ 1561845 h 1652920"/>
                <a:gd name="connsiteX22" fmla="*/ 1064942 w 1465675"/>
                <a:gd name="connsiteY22" fmla="*/ 1652920 h 1652920"/>
                <a:gd name="connsiteX23" fmla="*/ 1017583 w 1465675"/>
                <a:gd name="connsiteY23" fmla="*/ 1652920 h 1652920"/>
                <a:gd name="connsiteX24" fmla="*/ 1017583 w 1465675"/>
                <a:gd name="connsiteY24" fmla="*/ 1583703 h 1652920"/>
                <a:gd name="connsiteX25" fmla="*/ 959295 w 1465675"/>
                <a:gd name="connsiteY25" fmla="*/ 1474412 h 1652920"/>
                <a:gd name="connsiteX26" fmla="*/ 1072228 w 1465675"/>
                <a:gd name="connsiteY26" fmla="*/ 1325048 h 1652920"/>
                <a:gd name="connsiteX27" fmla="*/ 1080788 w 1465675"/>
                <a:gd name="connsiteY27" fmla="*/ 1306788 h 1652920"/>
                <a:gd name="connsiteX28" fmla="*/ 1083158 w 1465675"/>
                <a:gd name="connsiteY28" fmla="*/ 1255830 h 1652920"/>
                <a:gd name="connsiteX29" fmla="*/ 897363 w 1465675"/>
                <a:gd name="connsiteY29" fmla="*/ 1182970 h 1652920"/>
                <a:gd name="connsiteX30" fmla="*/ 649637 w 1465675"/>
                <a:gd name="connsiteY30" fmla="*/ 1037249 h 1652920"/>
                <a:gd name="connsiteX31" fmla="*/ 456557 w 1465675"/>
                <a:gd name="connsiteY31" fmla="*/ 1029963 h 1652920"/>
                <a:gd name="connsiteX32" fmla="*/ 412840 w 1465675"/>
                <a:gd name="connsiteY32" fmla="*/ 986246 h 1652920"/>
                <a:gd name="connsiteX33" fmla="*/ 416483 w 1465675"/>
                <a:gd name="connsiteY33" fmla="*/ 917029 h 1652920"/>
                <a:gd name="connsiteX34" fmla="*/ 361838 w 1465675"/>
                <a:gd name="connsiteY34" fmla="*/ 920672 h 1652920"/>
                <a:gd name="connsiteX35" fmla="*/ 110469 w 1465675"/>
                <a:gd name="connsiteY35" fmla="*/ 1070036 h 1652920"/>
                <a:gd name="connsiteX36" fmla="*/ 32636 w 1465675"/>
                <a:gd name="connsiteY36" fmla="*/ 1067352 h 1652920"/>
                <a:gd name="connsiteX37" fmla="*/ 60978 w 1465675"/>
                <a:gd name="connsiteY37" fmla="*/ 1066375 h 1652920"/>
                <a:gd name="connsiteX38" fmla="*/ 90161 w 1465675"/>
                <a:gd name="connsiteY38" fmla="*/ 1022600 h 1652920"/>
                <a:gd name="connsiteX39" fmla="*/ 34747 w 1465675"/>
                <a:gd name="connsiteY39" fmla="*/ 745530 h 1652920"/>
                <a:gd name="connsiteX40" fmla="*/ 38470 w 1465675"/>
                <a:gd name="connsiteY40" fmla="*/ 678512 h 1652920"/>
                <a:gd name="connsiteX41" fmla="*/ 0 w 1465675"/>
                <a:gd name="connsiteY41" fmla="*/ 622286 h 1652920"/>
                <a:gd name="connsiteX42" fmla="*/ 65103 w 1465675"/>
                <a:gd name="connsiteY42" fmla="*/ 512795 h 1652920"/>
                <a:gd name="connsiteX43" fmla="*/ 65103 w 1465675"/>
                <a:gd name="connsiteY43" fmla="*/ 462488 h 1652920"/>
                <a:gd name="connsiteX44" fmla="*/ 5919 w 1465675"/>
                <a:gd name="connsiteY44" fmla="*/ 462488 h 1652920"/>
                <a:gd name="connsiteX45" fmla="*/ 2960 w 1465675"/>
                <a:gd name="connsiteY45" fmla="*/ 394426 h 1652920"/>
                <a:gd name="connsiteX46" fmla="*/ 97269 w 1465675"/>
                <a:gd name="connsiteY46" fmla="*/ 291276 h 1652920"/>
                <a:gd name="connsiteX47" fmla="*/ 154185 w 1465675"/>
                <a:gd name="connsiteY47" fmla="*/ 407006 h 1652920"/>
                <a:gd name="connsiteX48" fmla="*/ 270762 w 1465675"/>
                <a:gd name="connsiteY48" fmla="*/ 407006 h 1652920"/>
                <a:gd name="connsiteX49" fmla="*/ 511202 w 1465675"/>
                <a:gd name="connsiteY49" fmla="*/ 268571 h 1652920"/>
                <a:gd name="connsiteX50" fmla="*/ 507559 w 1465675"/>
                <a:gd name="connsiteY50" fmla="*/ 195710 h 1652920"/>
                <a:gd name="connsiteX51" fmla="*/ 478415 w 1465675"/>
                <a:gd name="connsiteY51" fmla="*/ 133779 h 1652920"/>
                <a:gd name="connsiteX52" fmla="*/ 492987 w 1465675"/>
                <a:gd name="connsiteY52" fmla="*/ 115564 h 1652920"/>
                <a:gd name="connsiteX53" fmla="*/ 551275 w 1465675"/>
                <a:gd name="connsiteY53" fmla="*/ 181138 h 1652920"/>
                <a:gd name="connsiteX54" fmla="*/ 624136 w 1465675"/>
                <a:gd name="connsiteY54" fmla="*/ 206639 h 1652920"/>
                <a:gd name="connsiteX55" fmla="*/ 869966 w 1465675"/>
                <a:gd name="connsiteY55" fmla="*/ 0 h 1652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465675" h="1652920">
                  <a:moveTo>
                    <a:pt x="869966" y="0"/>
                  </a:moveTo>
                  <a:lnTo>
                    <a:pt x="922864" y="141064"/>
                  </a:lnTo>
                  <a:lnTo>
                    <a:pt x="970224" y="141064"/>
                  </a:lnTo>
                  <a:lnTo>
                    <a:pt x="1181519" y="13558"/>
                  </a:lnTo>
                  <a:lnTo>
                    <a:pt x="1225236" y="28130"/>
                  </a:lnTo>
                  <a:lnTo>
                    <a:pt x="1268952" y="31773"/>
                  </a:lnTo>
                  <a:lnTo>
                    <a:pt x="1363671" y="126492"/>
                  </a:lnTo>
                  <a:lnTo>
                    <a:pt x="1367314" y="181137"/>
                  </a:lnTo>
                  <a:lnTo>
                    <a:pt x="1465675" y="257641"/>
                  </a:lnTo>
                  <a:lnTo>
                    <a:pt x="1465675" y="326858"/>
                  </a:lnTo>
                  <a:lnTo>
                    <a:pt x="1396458" y="407005"/>
                  </a:lnTo>
                  <a:lnTo>
                    <a:pt x="1396458" y="461650"/>
                  </a:lnTo>
                  <a:lnTo>
                    <a:pt x="1429245" y="490794"/>
                  </a:lnTo>
                  <a:lnTo>
                    <a:pt x="1327240" y="727591"/>
                  </a:lnTo>
                  <a:lnTo>
                    <a:pt x="1316311" y="629230"/>
                  </a:lnTo>
                  <a:lnTo>
                    <a:pt x="1247094" y="629230"/>
                  </a:lnTo>
                  <a:lnTo>
                    <a:pt x="1217950" y="683875"/>
                  </a:lnTo>
                  <a:cubicBezTo>
                    <a:pt x="1219164" y="861169"/>
                    <a:pt x="1220379" y="1038463"/>
                    <a:pt x="1221593" y="1215757"/>
                  </a:cubicBezTo>
                  <a:lnTo>
                    <a:pt x="1184982" y="1295634"/>
                  </a:lnTo>
                  <a:lnTo>
                    <a:pt x="1185162" y="1295904"/>
                  </a:lnTo>
                  <a:lnTo>
                    <a:pt x="1141446" y="1416124"/>
                  </a:lnTo>
                  <a:lnTo>
                    <a:pt x="1159661" y="1561845"/>
                  </a:lnTo>
                  <a:lnTo>
                    <a:pt x="1064942" y="1652920"/>
                  </a:lnTo>
                  <a:lnTo>
                    <a:pt x="1017583" y="1652920"/>
                  </a:lnTo>
                  <a:lnTo>
                    <a:pt x="1017583" y="1583703"/>
                  </a:lnTo>
                  <a:lnTo>
                    <a:pt x="959295" y="1474412"/>
                  </a:lnTo>
                  <a:lnTo>
                    <a:pt x="1072228" y="1325048"/>
                  </a:lnTo>
                  <a:lnTo>
                    <a:pt x="1080788" y="1306788"/>
                  </a:lnTo>
                  <a:lnTo>
                    <a:pt x="1083158" y="1255830"/>
                  </a:lnTo>
                  <a:lnTo>
                    <a:pt x="897363" y="1182970"/>
                  </a:lnTo>
                  <a:lnTo>
                    <a:pt x="649637" y="1037249"/>
                  </a:lnTo>
                  <a:lnTo>
                    <a:pt x="456557" y="1029963"/>
                  </a:lnTo>
                  <a:lnTo>
                    <a:pt x="412840" y="986246"/>
                  </a:lnTo>
                  <a:lnTo>
                    <a:pt x="416483" y="917029"/>
                  </a:lnTo>
                  <a:lnTo>
                    <a:pt x="361838" y="920672"/>
                  </a:lnTo>
                  <a:lnTo>
                    <a:pt x="110469" y="1070036"/>
                  </a:lnTo>
                  <a:lnTo>
                    <a:pt x="32636" y="1067352"/>
                  </a:lnTo>
                  <a:lnTo>
                    <a:pt x="60978" y="1066375"/>
                  </a:lnTo>
                  <a:lnTo>
                    <a:pt x="90161" y="1022600"/>
                  </a:lnTo>
                  <a:lnTo>
                    <a:pt x="34747" y="745530"/>
                  </a:lnTo>
                  <a:lnTo>
                    <a:pt x="38470" y="678512"/>
                  </a:lnTo>
                  <a:lnTo>
                    <a:pt x="0" y="622286"/>
                  </a:lnTo>
                  <a:lnTo>
                    <a:pt x="65103" y="512795"/>
                  </a:lnTo>
                  <a:lnTo>
                    <a:pt x="65103" y="462488"/>
                  </a:lnTo>
                  <a:lnTo>
                    <a:pt x="5919" y="462488"/>
                  </a:lnTo>
                  <a:lnTo>
                    <a:pt x="2960" y="394426"/>
                  </a:lnTo>
                  <a:lnTo>
                    <a:pt x="97269" y="291276"/>
                  </a:lnTo>
                  <a:lnTo>
                    <a:pt x="154185" y="407006"/>
                  </a:lnTo>
                  <a:lnTo>
                    <a:pt x="270762" y="407006"/>
                  </a:lnTo>
                  <a:lnTo>
                    <a:pt x="511202" y="268571"/>
                  </a:lnTo>
                  <a:lnTo>
                    <a:pt x="507559" y="195710"/>
                  </a:lnTo>
                  <a:lnTo>
                    <a:pt x="478415" y="133779"/>
                  </a:lnTo>
                  <a:lnTo>
                    <a:pt x="492987" y="115564"/>
                  </a:lnTo>
                  <a:lnTo>
                    <a:pt x="551275" y="181138"/>
                  </a:lnTo>
                  <a:lnTo>
                    <a:pt x="624136" y="206639"/>
                  </a:lnTo>
                  <a:lnTo>
                    <a:pt x="869966" y="0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40" name="Forma Livre: Forma 39">
              <a:extLst>
                <a:ext uri="{FF2B5EF4-FFF2-40B4-BE49-F238E27FC236}">
                  <a16:creationId xmlns:a16="http://schemas.microsoft.com/office/drawing/2014/main" id="{7819C2C4-4897-435D-8BCD-BEF1B47FC02C}"/>
                </a:ext>
              </a:extLst>
            </p:cNvPr>
            <p:cNvSpPr/>
            <p:nvPr/>
          </p:nvSpPr>
          <p:spPr>
            <a:xfrm>
              <a:off x="8314775" y="1657578"/>
              <a:ext cx="683033" cy="778893"/>
            </a:xfrm>
            <a:custGeom>
              <a:avLst/>
              <a:gdLst>
                <a:gd name="connsiteX0" fmla="*/ 1199 w 692787"/>
                <a:gd name="connsiteY0" fmla="*/ 0 h 781291"/>
                <a:gd name="connsiteX1" fmla="*/ 406313 w 692787"/>
                <a:gd name="connsiteY1" fmla="*/ 5787 h 781291"/>
                <a:gd name="connsiteX2" fmla="*/ 501805 w 692787"/>
                <a:gd name="connsiteY2" fmla="*/ 164939 h 781291"/>
                <a:gd name="connsiteX3" fmla="*/ 692787 w 692787"/>
                <a:gd name="connsiteY3" fmla="*/ 298048 h 781291"/>
                <a:gd name="connsiteX4" fmla="*/ 640701 w 692787"/>
                <a:gd name="connsiteY4" fmla="*/ 298048 h 781291"/>
                <a:gd name="connsiteX5" fmla="*/ 640701 w 692787"/>
                <a:gd name="connsiteY5" fmla="*/ 341453 h 781291"/>
                <a:gd name="connsiteX6" fmla="*/ 542316 w 692787"/>
                <a:gd name="connsiteY6" fmla="*/ 445625 h 781291"/>
                <a:gd name="connsiteX7" fmla="*/ 545210 w 692787"/>
                <a:gd name="connsiteY7" fmla="*/ 483243 h 781291"/>
                <a:gd name="connsiteX8" fmla="*/ 472868 w 692787"/>
                <a:gd name="connsiteY8" fmla="*/ 561372 h 781291"/>
                <a:gd name="connsiteX9" fmla="*/ 446825 w 692787"/>
                <a:gd name="connsiteY9" fmla="*/ 598990 h 781291"/>
                <a:gd name="connsiteX10" fmla="*/ 449718 w 692787"/>
                <a:gd name="connsiteY10" fmla="*/ 648182 h 781291"/>
                <a:gd name="connsiteX11" fmla="*/ 472868 w 692787"/>
                <a:gd name="connsiteY11" fmla="*/ 682906 h 781291"/>
                <a:gd name="connsiteX12" fmla="*/ 469974 w 692787"/>
                <a:gd name="connsiteY12" fmla="*/ 708949 h 781291"/>
                <a:gd name="connsiteX13" fmla="*/ 403420 w 692787"/>
                <a:gd name="connsiteY13" fmla="*/ 781291 h 781291"/>
                <a:gd name="connsiteX14" fmla="*/ 339759 w 692787"/>
                <a:gd name="connsiteY14" fmla="*/ 703162 h 781291"/>
                <a:gd name="connsiteX15" fmla="*/ 175084 w 692787"/>
                <a:gd name="connsiteY15" fmla="*/ 705055 h 781291"/>
                <a:gd name="connsiteX16" fmla="*/ 202834 w 692787"/>
                <a:gd name="connsiteY16" fmla="*/ 658143 h 781291"/>
                <a:gd name="connsiteX17" fmla="*/ 159118 w 692787"/>
                <a:gd name="connsiteY17" fmla="*/ 621712 h 781291"/>
                <a:gd name="connsiteX18" fmla="*/ 119044 w 692787"/>
                <a:gd name="connsiteY18" fmla="*/ 574353 h 781291"/>
                <a:gd name="connsiteX19" fmla="*/ 129974 w 692787"/>
                <a:gd name="connsiteY19" fmla="*/ 457776 h 781291"/>
                <a:gd name="connsiteX20" fmla="*/ 100829 w 692787"/>
                <a:gd name="connsiteY20" fmla="*/ 384916 h 781291"/>
                <a:gd name="connsiteX21" fmla="*/ 82614 w 692787"/>
                <a:gd name="connsiteY21" fmla="*/ 326627 h 781291"/>
                <a:gd name="connsiteX22" fmla="*/ 78971 w 692787"/>
                <a:gd name="connsiteY22" fmla="*/ 195478 h 781291"/>
                <a:gd name="connsiteX23" fmla="*/ 9754 w 692787"/>
                <a:gd name="connsiteY23" fmla="*/ 67972 h 781291"/>
                <a:gd name="connsiteX24" fmla="*/ 49827 w 692787"/>
                <a:gd name="connsiteY24" fmla="*/ 2398 h 781291"/>
                <a:gd name="connsiteX25" fmla="*/ 0 w 692787"/>
                <a:gd name="connsiteY25" fmla="*/ 2398 h 781291"/>
                <a:gd name="connsiteX0" fmla="*/ 0 w 692787"/>
                <a:gd name="connsiteY0" fmla="*/ 0 h 778893"/>
                <a:gd name="connsiteX1" fmla="*/ 406313 w 692787"/>
                <a:gd name="connsiteY1" fmla="*/ 3389 h 778893"/>
                <a:gd name="connsiteX2" fmla="*/ 501805 w 692787"/>
                <a:gd name="connsiteY2" fmla="*/ 162541 h 778893"/>
                <a:gd name="connsiteX3" fmla="*/ 692787 w 692787"/>
                <a:gd name="connsiteY3" fmla="*/ 295650 h 778893"/>
                <a:gd name="connsiteX4" fmla="*/ 640701 w 692787"/>
                <a:gd name="connsiteY4" fmla="*/ 295650 h 778893"/>
                <a:gd name="connsiteX5" fmla="*/ 640701 w 692787"/>
                <a:gd name="connsiteY5" fmla="*/ 339055 h 778893"/>
                <a:gd name="connsiteX6" fmla="*/ 542316 w 692787"/>
                <a:gd name="connsiteY6" fmla="*/ 443227 h 778893"/>
                <a:gd name="connsiteX7" fmla="*/ 545210 w 692787"/>
                <a:gd name="connsiteY7" fmla="*/ 480845 h 778893"/>
                <a:gd name="connsiteX8" fmla="*/ 472868 w 692787"/>
                <a:gd name="connsiteY8" fmla="*/ 558974 h 778893"/>
                <a:gd name="connsiteX9" fmla="*/ 446825 w 692787"/>
                <a:gd name="connsiteY9" fmla="*/ 596592 h 778893"/>
                <a:gd name="connsiteX10" fmla="*/ 449718 w 692787"/>
                <a:gd name="connsiteY10" fmla="*/ 645784 h 778893"/>
                <a:gd name="connsiteX11" fmla="*/ 472868 w 692787"/>
                <a:gd name="connsiteY11" fmla="*/ 680508 h 778893"/>
                <a:gd name="connsiteX12" fmla="*/ 469974 w 692787"/>
                <a:gd name="connsiteY12" fmla="*/ 706551 h 778893"/>
                <a:gd name="connsiteX13" fmla="*/ 403420 w 692787"/>
                <a:gd name="connsiteY13" fmla="*/ 778893 h 778893"/>
                <a:gd name="connsiteX14" fmla="*/ 339759 w 692787"/>
                <a:gd name="connsiteY14" fmla="*/ 700764 h 778893"/>
                <a:gd name="connsiteX15" fmla="*/ 175084 w 692787"/>
                <a:gd name="connsiteY15" fmla="*/ 702657 h 778893"/>
                <a:gd name="connsiteX16" fmla="*/ 202834 w 692787"/>
                <a:gd name="connsiteY16" fmla="*/ 655745 h 778893"/>
                <a:gd name="connsiteX17" fmla="*/ 159118 w 692787"/>
                <a:gd name="connsiteY17" fmla="*/ 619314 h 778893"/>
                <a:gd name="connsiteX18" fmla="*/ 119044 w 692787"/>
                <a:gd name="connsiteY18" fmla="*/ 571955 h 778893"/>
                <a:gd name="connsiteX19" fmla="*/ 129974 w 692787"/>
                <a:gd name="connsiteY19" fmla="*/ 455378 h 778893"/>
                <a:gd name="connsiteX20" fmla="*/ 100829 w 692787"/>
                <a:gd name="connsiteY20" fmla="*/ 382518 h 778893"/>
                <a:gd name="connsiteX21" fmla="*/ 82614 w 692787"/>
                <a:gd name="connsiteY21" fmla="*/ 324229 h 778893"/>
                <a:gd name="connsiteX22" fmla="*/ 78971 w 692787"/>
                <a:gd name="connsiteY22" fmla="*/ 193080 h 778893"/>
                <a:gd name="connsiteX23" fmla="*/ 9754 w 692787"/>
                <a:gd name="connsiteY23" fmla="*/ 65574 h 778893"/>
                <a:gd name="connsiteX24" fmla="*/ 49827 w 692787"/>
                <a:gd name="connsiteY24" fmla="*/ 0 h 778893"/>
                <a:gd name="connsiteX25" fmla="*/ 0 w 692787"/>
                <a:gd name="connsiteY25" fmla="*/ 0 h 778893"/>
                <a:gd name="connsiteX0" fmla="*/ 40073 w 683033"/>
                <a:gd name="connsiteY0" fmla="*/ 0 h 778893"/>
                <a:gd name="connsiteX1" fmla="*/ 396559 w 683033"/>
                <a:gd name="connsiteY1" fmla="*/ 3389 h 778893"/>
                <a:gd name="connsiteX2" fmla="*/ 492051 w 683033"/>
                <a:gd name="connsiteY2" fmla="*/ 162541 h 778893"/>
                <a:gd name="connsiteX3" fmla="*/ 683033 w 683033"/>
                <a:gd name="connsiteY3" fmla="*/ 295650 h 778893"/>
                <a:gd name="connsiteX4" fmla="*/ 630947 w 683033"/>
                <a:gd name="connsiteY4" fmla="*/ 295650 h 778893"/>
                <a:gd name="connsiteX5" fmla="*/ 630947 w 683033"/>
                <a:gd name="connsiteY5" fmla="*/ 339055 h 778893"/>
                <a:gd name="connsiteX6" fmla="*/ 532562 w 683033"/>
                <a:gd name="connsiteY6" fmla="*/ 443227 h 778893"/>
                <a:gd name="connsiteX7" fmla="*/ 535456 w 683033"/>
                <a:gd name="connsiteY7" fmla="*/ 480845 h 778893"/>
                <a:gd name="connsiteX8" fmla="*/ 463114 w 683033"/>
                <a:gd name="connsiteY8" fmla="*/ 558974 h 778893"/>
                <a:gd name="connsiteX9" fmla="*/ 437071 w 683033"/>
                <a:gd name="connsiteY9" fmla="*/ 596592 h 778893"/>
                <a:gd name="connsiteX10" fmla="*/ 439964 w 683033"/>
                <a:gd name="connsiteY10" fmla="*/ 645784 h 778893"/>
                <a:gd name="connsiteX11" fmla="*/ 463114 w 683033"/>
                <a:gd name="connsiteY11" fmla="*/ 680508 h 778893"/>
                <a:gd name="connsiteX12" fmla="*/ 460220 w 683033"/>
                <a:gd name="connsiteY12" fmla="*/ 706551 h 778893"/>
                <a:gd name="connsiteX13" fmla="*/ 393666 w 683033"/>
                <a:gd name="connsiteY13" fmla="*/ 778893 h 778893"/>
                <a:gd name="connsiteX14" fmla="*/ 330005 w 683033"/>
                <a:gd name="connsiteY14" fmla="*/ 700764 h 778893"/>
                <a:gd name="connsiteX15" fmla="*/ 165330 w 683033"/>
                <a:gd name="connsiteY15" fmla="*/ 702657 h 778893"/>
                <a:gd name="connsiteX16" fmla="*/ 193080 w 683033"/>
                <a:gd name="connsiteY16" fmla="*/ 655745 h 778893"/>
                <a:gd name="connsiteX17" fmla="*/ 149364 w 683033"/>
                <a:gd name="connsiteY17" fmla="*/ 619314 h 778893"/>
                <a:gd name="connsiteX18" fmla="*/ 109290 w 683033"/>
                <a:gd name="connsiteY18" fmla="*/ 571955 h 778893"/>
                <a:gd name="connsiteX19" fmla="*/ 120220 w 683033"/>
                <a:gd name="connsiteY19" fmla="*/ 455378 h 778893"/>
                <a:gd name="connsiteX20" fmla="*/ 91075 w 683033"/>
                <a:gd name="connsiteY20" fmla="*/ 382518 h 778893"/>
                <a:gd name="connsiteX21" fmla="*/ 72860 w 683033"/>
                <a:gd name="connsiteY21" fmla="*/ 324229 h 778893"/>
                <a:gd name="connsiteX22" fmla="*/ 69217 w 683033"/>
                <a:gd name="connsiteY22" fmla="*/ 193080 h 778893"/>
                <a:gd name="connsiteX23" fmla="*/ 0 w 683033"/>
                <a:gd name="connsiteY23" fmla="*/ 65574 h 778893"/>
                <a:gd name="connsiteX24" fmla="*/ 40073 w 683033"/>
                <a:gd name="connsiteY24" fmla="*/ 0 h 77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3033" h="778893">
                  <a:moveTo>
                    <a:pt x="40073" y="0"/>
                  </a:moveTo>
                  <a:lnTo>
                    <a:pt x="396559" y="3389"/>
                  </a:lnTo>
                  <a:lnTo>
                    <a:pt x="492051" y="162541"/>
                  </a:lnTo>
                  <a:lnTo>
                    <a:pt x="683033" y="295650"/>
                  </a:lnTo>
                  <a:lnTo>
                    <a:pt x="630947" y="295650"/>
                  </a:lnTo>
                  <a:lnTo>
                    <a:pt x="630947" y="339055"/>
                  </a:lnTo>
                  <a:lnTo>
                    <a:pt x="532562" y="443227"/>
                  </a:lnTo>
                  <a:lnTo>
                    <a:pt x="535456" y="480845"/>
                  </a:lnTo>
                  <a:lnTo>
                    <a:pt x="463114" y="558974"/>
                  </a:lnTo>
                  <a:lnTo>
                    <a:pt x="437071" y="596592"/>
                  </a:lnTo>
                  <a:lnTo>
                    <a:pt x="439964" y="645784"/>
                  </a:lnTo>
                  <a:lnTo>
                    <a:pt x="463114" y="680508"/>
                  </a:lnTo>
                  <a:lnTo>
                    <a:pt x="460220" y="706551"/>
                  </a:lnTo>
                  <a:lnTo>
                    <a:pt x="393666" y="778893"/>
                  </a:lnTo>
                  <a:lnTo>
                    <a:pt x="330005" y="700764"/>
                  </a:lnTo>
                  <a:lnTo>
                    <a:pt x="165330" y="702657"/>
                  </a:lnTo>
                  <a:lnTo>
                    <a:pt x="193080" y="655745"/>
                  </a:lnTo>
                  <a:lnTo>
                    <a:pt x="149364" y="619314"/>
                  </a:lnTo>
                  <a:lnTo>
                    <a:pt x="109290" y="571955"/>
                  </a:lnTo>
                  <a:lnTo>
                    <a:pt x="120220" y="455378"/>
                  </a:lnTo>
                  <a:lnTo>
                    <a:pt x="91075" y="382518"/>
                  </a:lnTo>
                  <a:lnTo>
                    <a:pt x="72860" y="324229"/>
                  </a:lnTo>
                  <a:lnTo>
                    <a:pt x="69217" y="193080"/>
                  </a:lnTo>
                  <a:lnTo>
                    <a:pt x="0" y="65574"/>
                  </a:lnTo>
                  <a:lnTo>
                    <a:pt x="40073" y="0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41" name="Forma Livre: Forma 40">
              <a:extLst>
                <a:ext uri="{FF2B5EF4-FFF2-40B4-BE49-F238E27FC236}">
                  <a16:creationId xmlns:a16="http://schemas.microsoft.com/office/drawing/2014/main" id="{1589C8F4-A3BD-4645-8E45-DB5E188A4A05}"/>
                </a:ext>
              </a:extLst>
            </p:cNvPr>
            <p:cNvSpPr/>
            <p:nvPr/>
          </p:nvSpPr>
          <p:spPr>
            <a:xfrm>
              <a:off x="8845173" y="2756281"/>
              <a:ext cx="243847" cy="315210"/>
            </a:xfrm>
            <a:custGeom>
              <a:avLst/>
              <a:gdLst>
                <a:gd name="connsiteX0" fmla="*/ 0 w 243847"/>
                <a:gd name="connsiteY0" fmla="*/ 0 h 315210"/>
                <a:gd name="connsiteX1" fmla="*/ 148356 w 243847"/>
                <a:gd name="connsiteY1" fmla="*/ 47686 h 315210"/>
                <a:gd name="connsiteX2" fmla="*/ 243847 w 243847"/>
                <a:gd name="connsiteY2" fmla="*/ 143177 h 315210"/>
                <a:gd name="connsiteX3" fmla="*/ 67333 w 243847"/>
                <a:gd name="connsiteY3" fmla="*/ 313904 h 315210"/>
                <a:gd name="connsiteX4" fmla="*/ 60280 w 243847"/>
                <a:gd name="connsiteY4" fmla="*/ 315210 h 315210"/>
                <a:gd name="connsiteX5" fmla="*/ 62030 w 243847"/>
                <a:gd name="connsiteY5" fmla="*/ 311147 h 315210"/>
                <a:gd name="connsiteX6" fmla="*/ 29243 w 243847"/>
                <a:gd name="connsiteY6" fmla="*/ 282003 h 315210"/>
                <a:gd name="connsiteX7" fmla="*/ 29243 w 243847"/>
                <a:gd name="connsiteY7" fmla="*/ 227358 h 315210"/>
                <a:gd name="connsiteX8" fmla="*/ 98460 w 243847"/>
                <a:gd name="connsiteY8" fmla="*/ 147211 h 315210"/>
                <a:gd name="connsiteX9" fmla="*/ 98460 w 243847"/>
                <a:gd name="connsiteY9" fmla="*/ 77994 h 315210"/>
                <a:gd name="connsiteX10" fmla="*/ 99 w 243847"/>
                <a:gd name="connsiteY10" fmla="*/ 1490 h 315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3847" h="315210">
                  <a:moveTo>
                    <a:pt x="0" y="0"/>
                  </a:moveTo>
                  <a:lnTo>
                    <a:pt x="148356" y="47686"/>
                  </a:lnTo>
                  <a:lnTo>
                    <a:pt x="243847" y="143177"/>
                  </a:lnTo>
                  <a:lnTo>
                    <a:pt x="67333" y="313904"/>
                  </a:lnTo>
                  <a:lnTo>
                    <a:pt x="60280" y="315210"/>
                  </a:lnTo>
                  <a:lnTo>
                    <a:pt x="62030" y="311147"/>
                  </a:lnTo>
                  <a:lnTo>
                    <a:pt x="29243" y="282003"/>
                  </a:lnTo>
                  <a:lnTo>
                    <a:pt x="29243" y="227358"/>
                  </a:lnTo>
                  <a:lnTo>
                    <a:pt x="98460" y="147211"/>
                  </a:lnTo>
                  <a:lnTo>
                    <a:pt x="98460" y="77994"/>
                  </a:lnTo>
                  <a:lnTo>
                    <a:pt x="99" y="1490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2" name="Forma Livre: Forma 41">
              <a:extLst>
                <a:ext uri="{FF2B5EF4-FFF2-40B4-BE49-F238E27FC236}">
                  <a16:creationId xmlns:a16="http://schemas.microsoft.com/office/drawing/2014/main" id="{9FF840B2-7076-4FD7-B364-C3538AA9DE3E}"/>
                </a:ext>
              </a:extLst>
            </p:cNvPr>
            <p:cNvSpPr/>
            <p:nvPr/>
          </p:nvSpPr>
          <p:spPr>
            <a:xfrm>
              <a:off x="8838552" y="2591735"/>
              <a:ext cx="414839" cy="311345"/>
            </a:xfrm>
            <a:custGeom>
              <a:avLst/>
              <a:gdLst>
                <a:gd name="connsiteX0" fmla="*/ 347522 w 414839"/>
                <a:gd name="connsiteY0" fmla="*/ 0 h 311345"/>
                <a:gd name="connsiteX1" fmla="*/ 414839 w 414839"/>
                <a:gd name="connsiteY1" fmla="*/ 0 h 311345"/>
                <a:gd name="connsiteX2" fmla="*/ 252155 w 414839"/>
                <a:gd name="connsiteY2" fmla="*/ 311345 h 311345"/>
                <a:gd name="connsiteX3" fmla="*/ 247422 w 414839"/>
                <a:gd name="connsiteY3" fmla="*/ 310669 h 311345"/>
                <a:gd name="connsiteX4" fmla="*/ 250468 w 414839"/>
                <a:gd name="connsiteY4" fmla="*/ 307723 h 311345"/>
                <a:gd name="connsiteX5" fmla="*/ 154977 w 414839"/>
                <a:gd name="connsiteY5" fmla="*/ 212232 h 311345"/>
                <a:gd name="connsiteX6" fmla="*/ 6621 w 414839"/>
                <a:gd name="connsiteY6" fmla="*/ 164546 h 311345"/>
                <a:gd name="connsiteX7" fmla="*/ 6720 w 414839"/>
                <a:gd name="connsiteY7" fmla="*/ 166036 h 311345"/>
                <a:gd name="connsiteX8" fmla="*/ 3077 w 414839"/>
                <a:gd name="connsiteY8" fmla="*/ 111391 h 311345"/>
                <a:gd name="connsiteX9" fmla="*/ 0 w 414839"/>
                <a:gd name="connsiteY9" fmla="*/ 108314 h 311345"/>
                <a:gd name="connsiteX10" fmla="*/ 78250 w 414839"/>
                <a:gd name="connsiteY10" fmla="*/ 39269 h 311345"/>
                <a:gd name="connsiteX11" fmla="*/ 103495 w 414839"/>
                <a:gd name="connsiteY11" fmla="*/ 39269 h 311345"/>
                <a:gd name="connsiteX12" fmla="*/ 131544 w 414839"/>
                <a:gd name="connsiteY12" fmla="*/ 53293 h 311345"/>
                <a:gd name="connsiteX13" fmla="*/ 170812 w 414839"/>
                <a:gd name="connsiteY13" fmla="*/ 72928 h 311345"/>
                <a:gd name="connsiteX14" fmla="*/ 285814 w 414839"/>
                <a:gd name="connsiteY14" fmla="*/ 64513 h 311345"/>
                <a:gd name="connsiteX15" fmla="*/ 322277 w 414839"/>
                <a:gd name="connsiteY15" fmla="*/ 25244 h 311345"/>
                <a:gd name="connsiteX0" fmla="*/ 503487 w 570804"/>
                <a:gd name="connsiteY0" fmla="*/ 0 h 311345"/>
                <a:gd name="connsiteX1" fmla="*/ 570804 w 570804"/>
                <a:gd name="connsiteY1" fmla="*/ 0 h 311345"/>
                <a:gd name="connsiteX2" fmla="*/ 408120 w 570804"/>
                <a:gd name="connsiteY2" fmla="*/ 311345 h 311345"/>
                <a:gd name="connsiteX3" fmla="*/ 403387 w 570804"/>
                <a:gd name="connsiteY3" fmla="*/ 310669 h 311345"/>
                <a:gd name="connsiteX4" fmla="*/ 406433 w 570804"/>
                <a:gd name="connsiteY4" fmla="*/ 307723 h 311345"/>
                <a:gd name="connsiteX5" fmla="*/ 310942 w 570804"/>
                <a:gd name="connsiteY5" fmla="*/ 212232 h 311345"/>
                <a:gd name="connsiteX6" fmla="*/ 162586 w 570804"/>
                <a:gd name="connsiteY6" fmla="*/ 164546 h 311345"/>
                <a:gd name="connsiteX7" fmla="*/ 0 w 570804"/>
                <a:gd name="connsiteY7" fmla="*/ 205305 h 311345"/>
                <a:gd name="connsiteX8" fmla="*/ 159042 w 570804"/>
                <a:gd name="connsiteY8" fmla="*/ 111391 h 311345"/>
                <a:gd name="connsiteX9" fmla="*/ 155965 w 570804"/>
                <a:gd name="connsiteY9" fmla="*/ 108314 h 311345"/>
                <a:gd name="connsiteX10" fmla="*/ 234215 w 570804"/>
                <a:gd name="connsiteY10" fmla="*/ 39269 h 311345"/>
                <a:gd name="connsiteX11" fmla="*/ 259460 w 570804"/>
                <a:gd name="connsiteY11" fmla="*/ 39269 h 311345"/>
                <a:gd name="connsiteX12" fmla="*/ 287509 w 570804"/>
                <a:gd name="connsiteY12" fmla="*/ 53293 h 311345"/>
                <a:gd name="connsiteX13" fmla="*/ 326777 w 570804"/>
                <a:gd name="connsiteY13" fmla="*/ 72928 h 311345"/>
                <a:gd name="connsiteX14" fmla="*/ 441779 w 570804"/>
                <a:gd name="connsiteY14" fmla="*/ 64513 h 311345"/>
                <a:gd name="connsiteX15" fmla="*/ 478242 w 570804"/>
                <a:gd name="connsiteY15" fmla="*/ 25244 h 311345"/>
                <a:gd name="connsiteX16" fmla="*/ 503487 w 570804"/>
                <a:gd name="connsiteY16" fmla="*/ 0 h 311345"/>
                <a:gd name="connsiteX0" fmla="*/ 347522 w 414839"/>
                <a:gd name="connsiteY0" fmla="*/ 0 h 311345"/>
                <a:gd name="connsiteX1" fmla="*/ 414839 w 414839"/>
                <a:gd name="connsiteY1" fmla="*/ 0 h 311345"/>
                <a:gd name="connsiteX2" fmla="*/ 252155 w 414839"/>
                <a:gd name="connsiteY2" fmla="*/ 311345 h 311345"/>
                <a:gd name="connsiteX3" fmla="*/ 247422 w 414839"/>
                <a:gd name="connsiteY3" fmla="*/ 310669 h 311345"/>
                <a:gd name="connsiteX4" fmla="*/ 250468 w 414839"/>
                <a:gd name="connsiteY4" fmla="*/ 307723 h 311345"/>
                <a:gd name="connsiteX5" fmla="*/ 154977 w 414839"/>
                <a:gd name="connsiteY5" fmla="*/ 212232 h 311345"/>
                <a:gd name="connsiteX6" fmla="*/ 6621 w 414839"/>
                <a:gd name="connsiteY6" fmla="*/ 164546 h 311345"/>
                <a:gd name="connsiteX7" fmla="*/ 3077 w 414839"/>
                <a:gd name="connsiteY7" fmla="*/ 111391 h 311345"/>
                <a:gd name="connsiteX8" fmla="*/ 0 w 414839"/>
                <a:gd name="connsiteY8" fmla="*/ 108314 h 311345"/>
                <a:gd name="connsiteX9" fmla="*/ 78250 w 414839"/>
                <a:gd name="connsiteY9" fmla="*/ 39269 h 311345"/>
                <a:gd name="connsiteX10" fmla="*/ 103495 w 414839"/>
                <a:gd name="connsiteY10" fmla="*/ 39269 h 311345"/>
                <a:gd name="connsiteX11" fmla="*/ 131544 w 414839"/>
                <a:gd name="connsiteY11" fmla="*/ 53293 h 311345"/>
                <a:gd name="connsiteX12" fmla="*/ 170812 w 414839"/>
                <a:gd name="connsiteY12" fmla="*/ 72928 h 311345"/>
                <a:gd name="connsiteX13" fmla="*/ 285814 w 414839"/>
                <a:gd name="connsiteY13" fmla="*/ 64513 h 311345"/>
                <a:gd name="connsiteX14" fmla="*/ 322277 w 414839"/>
                <a:gd name="connsiteY14" fmla="*/ 25244 h 311345"/>
                <a:gd name="connsiteX15" fmla="*/ 347522 w 414839"/>
                <a:gd name="connsiteY15" fmla="*/ 0 h 311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4839" h="311345">
                  <a:moveTo>
                    <a:pt x="347522" y="0"/>
                  </a:moveTo>
                  <a:lnTo>
                    <a:pt x="414839" y="0"/>
                  </a:lnTo>
                  <a:lnTo>
                    <a:pt x="252155" y="311345"/>
                  </a:lnTo>
                  <a:lnTo>
                    <a:pt x="247422" y="310669"/>
                  </a:lnTo>
                  <a:lnTo>
                    <a:pt x="250468" y="307723"/>
                  </a:lnTo>
                  <a:lnTo>
                    <a:pt x="154977" y="212232"/>
                  </a:lnTo>
                  <a:lnTo>
                    <a:pt x="6621" y="164546"/>
                  </a:lnTo>
                  <a:lnTo>
                    <a:pt x="3077" y="111391"/>
                  </a:lnTo>
                  <a:lnTo>
                    <a:pt x="0" y="108314"/>
                  </a:lnTo>
                  <a:lnTo>
                    <a:pt x="78250" y="39269"/>
                  </a:lnTo>
                  <a:lnTo>
                    <a:pt x="103495" y="39269"/>
                  </a:lnTo>
                  <a:lnTo>
                    <a:pt x="131544" y="53293"/>
                  </a:lnTo>
                  <a:lnTo>
                    <a:pt x="170812" y="72928"/>
                  </a:lnTo>
                  <a:lnTo>
                    <a:pt x="285814" y="64513"/>
                  </a:lnTo>
                  <a:lnTo>
                    <a:pt x="322277" y="25244"/>
                  </a:lnTo>
                  <a:lnTo>
                    <a:pt x="347522" y="0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3" name="Forma Livre: Forma 42">
              <a:extLst>
                <a:ext uri="{FF2B5EF4-FFF2-40B4-BE49-F238E27FC236}">
                  <a16:creationId xmlns:a16="http://schemas.microsoft.com/office/drawing/2014/main" id="{2C89F8D2-0BC8-48EF-9112-51C233D1F0B5}"/>
                </a:ext>
              </a:extLst>
            </p:cNvPr>
            <p:cNvSpPr/>
            <p:nvPr/>
          </p:nvSpPr>
          <p:spPr>
            <a:xfrm>
              <a:off x="8781225" y="1912947"/>
              <a:ext cx="545095" cy="361833"/>
            </a:xfrm>
            <a:custGeom>
              <a:avLst/>
              <a:gdLst>
                <a:gd name="connsiteX0" fmla="*/ 164498 w 545095"/>
                <a:gd name="connsiteY0" fmla="*/ 40281 h 361833"/>
                <a:gd name="connsiteX1" fmla="*/ 216209 w 545095"/>
                <a:gd name="connsiteY1" fmla="*/ 40281 h 361833"/>
                <a:gd name="connsiteX2" fmla="*/ 315093 w 545095"/>
                <a:gd name="connsiteY2" fmla="*/ 112197 h 361833"/>
                <a:gd name="connsiteX3" fmla="*/ 393630 w 545095"/>
                <a:gd name="connsiteY3" fmla="*/ 117806 h 361833"/>
                <a:gd name="connsiteX4" fmla="*/ 413264 w 545095"/>
                <a:gd name="connsiteY4" fmla="*/ 95367 h 361833"/>
                <a:gd name="connsiteX5" fmla="*/ 463753 w 545095"/>
                <a:gd name="connsiteY5" fmla="*/ 92562 h 361833"/>
                <a:gd name="connsiteX6" fmla="*/ 497412 w 545095"/>
                <a:gd name="connsiteY6" fmla="*/ 204759 h 361833"/>
                <a:gd name="connsiteX7" fmla="*/ 545095 w 545095"/>
                <a:gd name="connsiteY7" fmla="*/ 280491 h 361833"/>
                <a:gd name="connsiteX8" fmla="*/ 354361 w 545095"/>
                <a:gd name="connsiteY8" fmla="*/ 277686 h 361833"/>
                <a:gd name="connsiteX9" fmla="*/ 359971 w 545095"/>
                <a:gd name="connsiteY9" fmla="*/ 330979 h 361833"/>
                <a:gd name="connsiteX10" fmla="*/ 337532 w 545095"/>
                <a:gd name="connsiteY10" fmla="*/ 361833 h 361833"/>
                <a:gd name="connsiteX11" fmla="*/ 233750 w 545095"/>
                <a:gd name="connsiteY11" fmla="*/ 361833 h 361833"/>
                <a:gd name="connsiteX12" fmla="*/ 208506 w 545095"/>
                <a:gd name="connsiteY12" fmla="*/ 302930 h 361833"/>
                <a:gd name="connsiteX13" fmla="*/ 208506 w 545095"/>
                <a:gd name="connsiteY13" fmla="*/ 249637 h 361833"/>
                <a:gd name="connsiteX14" fmla="*/ 132774 w 545095"/>
                <a:gd name="connsiteY14" fmla="*/ 252442 h 361833"/>
                <a:gd name="connsiteX15" fmla="*/ 0 w 545095"/>
                <a:gd name="connsiteY15" fmla="*/ 300003 h 361833"/>
                <a:gd name="connsiteX16" fmla="*/ 69007 w 545095"/>
                <a:gd name="connsiteY16" fmla="*/ 225476 h 361833"/>
                <a:gd name="connsiteX17" fmla="*/ 66113 w 545095"/>
                <a:gd name="connsiteY17" fmla="*/ 187858 h 361833"/>
                <a:gd name="connsiteX18" fmla="*/ 164498 w 545095"/>
                <a:gd name="connsiteY18" fmla="*/ 83686 h 361833"/>
                <a:gd name="connsiteX19" fmla="*/ 160823 w 545095"/>
                <a:gd name="connsiteY19" fmla="*/ 0 h 361833"/>
                <a:gd name="connsiteX20" fmla="*/ 207586 w 545095"/>
                <a:gd name="connsiteY20" fmla="*/ 34010 h 361833"/>
                <a:gd name="connsiteX21" fmla="*/ 159239 w 545095"/>
                <a:gd name="connsiteY21" fmla="*/ 313 h 36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45095" h="361833">
                  <a:moveTo>
                    <a:pt x="164498" y="40281"/>
                  </a:moveTo>
                  <a:lnTo>
                    <a:pt x="216209" y="40281"/>
                  </a:lnTo>
                  <a:lnTo>
                    <a:pt x="315093" y="112197"/>
                  </a:lnTo>
                  <a:lnTo>
                    <a:pt x="393630" y="117806"/>
                  </a:lnTo>
                  <a:lnTo>
                    <a:pt x="413264" y="95367"/>
                  </a:lnTo>
                  <a:lnTo>
                    <a:pt x="463753" y="92562"/>
                  </a:lnTo>
                  <a:lnTo>
                    <a:pt x="497412" y="204759"/>
                  </a:lnTo>
                  <a:lnTo>
                    <a:pt x="545095" y="280491"/>
                  </a:lnTo>
                  <a:lnTo>
                    <a:pt x="354361" y="277686"/>
                  </a:lnTo>
                  <a:lnTo>
                    <a:pt x="359971" y="330979"/>
                  </a:lnTo>
                  <a:lnTo>
                    <a:pt x="337532" y="361833"/>
                  </a:lnTo>
                  <a:lnTo>
                    <a:pt x="233750" y="361833"/>
                  </a:lnTo>
                  <a:lnTo>
                    <a:pt x="208506" y="302930"/>
                  </a:lnTo>
                  <a:lnTo>
                    <a:pt x="208506" y="249637"/>
                  </a:lnTo>
                  <a:lnTo>
                    <a:pt x="132774" y="252442"/>
                  </a:lnTo>
                  <a:lnTo>
                    <a:pt x="0" y="300003"/>
                  </a:lnTo>
                  <a:lnTo>
                    <a:pt x="69007" y="225476"/>
                  </a:lnTo>
                  <a:lnTo>
                    <a:pt x="66113" y="187858"/>
                  </a:lnTo>
                  <a:lnTo>
                    <a:pt x="164498" y="83686"/>
                  </a:lnTo>
                  <a:close/>
                  <a:moveTo>
                    <a:pt x="160823" y="0"/>
                  </a:moveTo>
                  <a:lnTo>
                    <a:pt x="207586" y="34010"/>
                  </a:lnTo>
                  <a:lnTo>
                    <a:pt x="159239" y="313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4" name="Forma Livre: Forma 43">
              <a:extLst>
                <a:ext uri="{FF2B5EF4-FFF2-40B4-BE49-F238E27FC236}">
                  <a16:creationId xmlns:a16="http://schemas.microsoft.com/office/drawing/2014/main" id="{0605E1C7-3FFF-4889-BC92-7E1958CB4360}"/>
                </a:ext>
              </a:extLst>
            </p:cNvPr>
            <p:cNvSpPr/>
            <p:nvPr/>
          </p:nvSpPr>
          <p:spPr>
            <a:xfrm>
              <a:off x="8751847" y="2051421"/>
              <a:ext cx="580083" cy="453362"/>
            </a:xfrm>
            <a:custGeom>
              <a:avLst/>
              <a:gdLst>
                <a:gd name="connsiteX0" fmla="*/ 142132 w 580083"/>
                <a:gd name="connsiteY0" fmla="*/ 0 h 453362"/>
                <a:gd name="connsiteX1" fmla="*/ 142132 w 580083"/>
                <a:gd name="connsiteY1" fmla="*/ 0 h 453362"/>
                <a:gd name="connsiteX2" fmla="*/ 95492 w 580083"/>
                <a:gd name="connsiteY2" fmla="*/ 49384 h 453362"/>
                <a:gd name="connsiteX3" fmla="*/ 98386 w 580083"/>
                <a:gd name="connsiteY3" fmla="*/ 87002 h 453362"/>
                <a:gd name="connsiteX4" fmla="*/ 29379 w 580083"/>
                <a:gd name="connsiteY4" fmla="*/ 161529 h 453362"/>
                <a:gd name="connsiteX5" fmla="*/ 162153 w 580083"/>
                <a:gd name="connsiteY5" fmla="*/ 113968 h 453362"/>
                <a:gd name="connsiteX6" fmla="*/ 237885 w 580083"/>
                <a:gd name="connsiteY6" fmla="*/ 111163 h 453362"/>
                <a:gd name="connsiteX7" fmla="*/ 237885 w 580083"/>
                <a:gd name="connsiteY7" fmla="*/ 164456 h 453362"/>
                <a:gd name="connsiteX8" fmla="*/ 263129 w 580083"/>
                <a:gd name="connsiteY8" fmla="*/ 223359 h 453362"/>
                <a:gd name="connsiteX9" fmla="*/ 366911 w 580083"/>
                <a:gd name="connsiteY9" fmla="*/ 223359 h 453362"/>
                <a:gd name="connsiteX10" fmla="*/ 389350 w 580083"/>
                <a:gd name="connsiteY10" fmla="*/ 192505 h 453362"/>
                <a:gd name="connsiteX11" fmla="*/ 383740 w 580083"/>
                <a:gd name="connsiteY11" fmla="*/ 139212 h 453362"/>
                <a:gd name="connsiteX12" fmla="*/ 572270 w 580083"/>
                <a:gd name="connsiteY12" fmla="*/ 141985 h 453362"/>
                <a:gd name="connsiteX13" fmla="*/ 580083 w 580083"/>
                <a:gd name="connsiteY13" fmla="*/ 147627 h 453362"/>
                <a:gd name="connsiteX14" fmla="*/ 580083 w 580083"/>
                <a:gd name="connsiteY14" fmla="*/ 290677 h 453362"/>
                <a:gd name="connsiteX15" fmla="*/ 521180 w 580083"/>
                <a:gd name="connsiteY15" fmla="*/ 290677 h 453362"/>
                <a:gd name="connsiteX16" fmla="*/ 476301 w 580083"/>
                <a:gd name="connsiteY16" fmla="*/ 380434 h 453362"/>
                <a:gd name="connsiteX17" fmla="*/ 439837 w 580083"/>
                <a:gd name="connsiteY17" fmla="*/ 380434 h 453362"/>
                <a:gd name="connsiteX18" fmla="*/ 299592 w 580083"/>
                <a:gd name="connsiteY18" fmla="*/ 453362 h 453362"/>
                <a:gd name="connsiteX19" fmla="*/ 212640 w 580083"/>
                <a:gd name="connsiteY19" fmla="*/ 310312 h 453362"/>
                <a:gd name="connsiteX20" fmla="*/ 150932 w 580083"/>
                <a:gd name="connsiteY20" fmla="*/ 318726 h 453362"/>
                <a:gd name="connsiteX21" fmla="*/ 125688 w 580083"/>
                <a:gd name="connsiteY21" fmla="*/ 363605 h 453362"/>
                <a:gd name="connsiteX22" fmla="*/ 83614 w 580083"/>
                <a:gd name="connsiteY22" fmla="*/ 363605 h 453362"/>
                <a:gd name="connsiteX23" fmla="*/ 17112 w 580083"/>
                <a:gd name="connsiteY23" fmla="*/ 319270 h 453362"/>
                <a:gd name="connsiteX24" fmla="*/ 23149 w 580083"/>
                <a:gd name="connsiteY24" fmla="*/ 312708 h 453362"/>
                <a:gd name="connsiteX25" fmla="*/ 26043 w 580083"/>
                <a:gd name="connsiteY25" fmla="*/ 286665 h 453362"/>
                <a:gd name="connsiteX26" fmla="*/ 2893 w 580083"/>
                <a:gd name="connsiteY26" fmla="*/ 251941 h 453362"/>
                <a:gd name="connsiteX27" fmla="*/ 0 w 580083"/>
                <a:gd name="connsiteY27" fmla="*/ 202749 h 453362"/>
                <a:gd name="connsiteX28" fmla="*/ 26043 w 580083"/>
                <a:gd name="connsiteY28" fmla="*/ 165131 h 453362"/>
                <a:gd name="connsiteX29" fmla="*/ 98385 w 580083"/>
                <a:gd name="connsiteY29" fmla="*/ 87002 h 453362"/>
                <a:gd name="connsiteX30" fmla="*/ 95491 w 580083"/>
                <a:gd name="connsiteY30" fmla="*/ 49384 h 45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80083" h="453362">
                  <a:moveTo>
                    <a:pt x="142132" y="0"/>
                  </a:moveTo>
                  <a:lnTo>
                    <a:pt x="142132" y="0"/>
                  </a:lnTo>
                  <a:lnTo>
                    <a:pt x="95492" y="49384"/>
                  </a:lnTo>
                  <a:lnTo>
                    <a:pt x="98386" y="87002"/>
                  </a:lnTo>
                  <a:lnTo>
                    <a:pt x="29379" y="161529"/>
                  </a:lnTo>
                  <a:lnTo>
                    <a:pt x="162153" y="113968"/>
                  </a:lnTo>
                  <a:lnTo>
                    <a:pt x="237885" y="111163"/>
                  </a:lnTo>
                  <a:lnTo>
                    <a:pt x="237885" y="164456"/>
                  </a:lnTo>
                  <a:lnTo>
                    <a:pt x="263129" y="223359"/>
                  </a:lnTo>
                  <a:lnTo>
                    <a:pt x="366911" y="223359"/>
                  </a:lnTo>
                  <a:lnTo>
                    <a:pt x="389350" y="192505"/>
                  </a:lnTo>
                  <a:lnTo>
                    <a:pt x="383740" y="139212"/>
                  </a:lnTo>
                  <a:lnTo>
                    <a:pt x="572270" y="141985"/>
                  </a:lnTo>
                  <a:lnTo>
                    <a:pt x="580083" y="147627"/>
                  </a:lnTo>
                  <a:lnTo>
                    <a:pt x="580083" y="290677"/>
                  </a:lnTo>
                  <a:lnTo>
                    <a:pt x="521180" y="290677"/>
                  </a:lnTo>
                  <a:lnTo>
                    <a:pt x="476301" y="380434"/>
                  </a:lnTo>
                  <a:lnTo>
                    <a:pt x="439837" y="380434"/>
                  </a:lnTo>
                  <a:lnTo>
                    <a:pt x="299592" y="453362"/>
                  </a:lnTo>
                  <a:lnTo>
                    <a:pt x="212640" y="310312"/>
                  </a:lnTo>
                  <a:lnTo>
                    <a:pt x="150932" y="318726"/>
                  </a:lnTo>
                  <a:lnTo>
                    <a:pt x="125688" y="363605"/>
                  </a:lnTo>
                  <a:lnTo>
                    <a:pt x="83614" y="363605"/>
                  </a:lnTo>
                  <a:lnTo>
                    <a:pt x="17112" y="319270"/>
                  </a:lnTo>
                  <a:lnTo>
                    <a:pt x="23149" y="312708"/>
                  </a:lnTo>
                  <a:lnTo>
                    <a:pt x="26043" y="286665"/>
                  </a:lnTo>
                  <a:lnTo>
                    <a:pt x="2893" y="251941"/>
                  </a:lnTo>
                  <a:lnTo>
                    <a:pt x="0" y="202749"/>
                  </a:lnTo>
                  <a:lnTo>
                    <a:pt x="26043" y="165131"/>
                  </a:lnTo>
                  <a:lnTo>
                    <a:pt x="98385" y="87002"/>
                  </a:lnTo>
                  <a:lnTo>
                    <a:pt x="95491" y="49384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5" name="Forma Livre: Forma 44">
              <a:extLst>
                <a:ext uri="{FF2B5EF4-FFF2-40B4-BE49-F238E27FC236}">
                  <a16:creationId xmlns:a16="http://schemas.microsoft.com/office/drawing/2014/main" id="{28D15FA3-5AB0-4533-922A-2C264BA0BD0B}"/>
                </a:ext>
              </a:extLst>
            </p:cNvPr>
            <p:cNvSpPr/>
            <p:nvPr/>
          </p:nvSpPr>
          <p:spPr>
            <a:xfrm>
              <a:off x="8348256" y="2333124"/>
              <a:ext cx="986478" cy="384574"/>
            </a:xfrm>
            <a:custGeom>
              <a:avLst/>
              <a:gdLst>
                <a:gd name="connsiteX0" fmla="*/ 493373 w 986478"/>
                <a:gd name="connsiteY0" fmla="*/ 399823 h 431482"/>
                <a:gd name="connsiteX1" fmla="*/ 494780 w 986478"/>
                <a:gd name="connsiteY1" fmla="*/ 420933 h 431482"/>
                <a:gd name="connsiteX2" fmla="*/ 494780 w 986478"/>
                <a:gd name="connsiteY2" fmla="*/ 420933 h 431482"/>
                <a:gd name="connsiteX3" fmla="*/ 849598 w 986478"/>
                <a:gd name="connsiteY3" fmla="*/ 394720 h 431482"/>
                <a:gd name="connsiteX4" fmla="*/ 935989 w 986478"/>
                <a:gd name="connsiteY4" fmla="*/ 431482 h 431482"/>
                <a:gd name="connsiteX5" fmla="*/ 833144 w 986478"/>
                <a:gd name="connsiteY5" fmla="*/ 426208 h 431482"/>
                <a:gd name="connsiteX6" fmla="*/ 406480 w 986478"/>
                <a:gd name="connsiteY6" fmla="*/ 0 h 431482"/>
                <a:gd name="connsiteX7" fmla="*/ 406481 w 986478"/>
                <a:gd name="connsiteY7" fmla="*/ 0 h 431482"/>
                <a:gd name="connsiteX8" fmla="*/ 406484 w 986478"/>
                <a:gd name="connsiteY8" fmla="*/ 59 h 431482"/>
                <a:gd name="connsiteX9" fmla="*/ 429634 w 986478"/>
                <a:gd name="connsiteY9" fmla="*/ 34783 h 431482"/>
                <a:gd name="connsiteX10" fmla="*/ 426740 w 986478"/>
                <a:gd name="connsiteY10" fmla="*/ 60826 h 431482"/>
                <a:gd name="connsiteX11" fmla="*/ 420703 w 986478"/>
                <a:gd name="connsiteY11" fmla="*/ 67388 h 431482"/>
                <a:gd name="connsiteX12" fmla="*/ 487205 w 986478"/>
                <a:gd name="connsiteY12" fmla="*/ 111723 h 431482"/>
                <a:gd name="connsiteX13" fmla="*/ 529279 w 986478"/>
                <a:gd name="connsiteY13" fmla="*/ 111723 h 431482"/>
                <a:gd name="connsiteX14" fmla="*/ 554523 w 986478"/>
                <a:gd name="connsiteY14" fmla="*/ 66844 h 431482"/>
                <a:gd name="connsiteX15" fmla="*/ 616231 w 986478"/>
                <a:gd name="connsiteY15" fmla="*/ 58430 h 431482"/>
                <a:gd name="connsiteX16" fmla="*/ 703183 w 986478"/>
                <a:gd name="connsiteY16" fmla="*/ 201480 h 431482"/>
                <a:gd name="connsiteX17" fmla="*/ 843428 w 986478"/>
                <a:gd name="connsiteY17" fmla="*/ 128552 h 431482"/>
                <a:gd name="connsiteX18" fmla="*/ 879892 w 986478"/>
                <a:gd name="connsiteY18" fmla="*/ 128552 h 431482"/>
                <a:gd name="connsiteX19" fmla="*/ 924771 w 986478"/>
                <a:gd name="connsiteY19" fmla="*/ 38795 h 431482"/>
                <a:gd name="connsiteX20" fmla="*/ 983674 w 986478"/>
                <a:gd name="connsiteY20" fmla="*/ 38795 h 431482"/>
                <a:gd name="connsiteX21" fmla="*/ 983674 w 986478"/>
                <a:gd name="connsiteY21" fmla="*/ 29821 h 431482"/>
                <a:gd name="connsiteX22" fmla="*/ 986478 w 986478"/>
                <a:gd name="connsiteY22" fmla="*/ 33185 h 431482"/>
                <a:gd name="connsiteX23" fmla="*/ 910745 w 986478"/>
                <a:gd name="connsiteY23" fmla="*/ 291237 h 431482"/>
                <a:gd name="connsiteX24" fmla="*/ 898701 w 986478"/>
                <a:gd name="connsiteY24" fmla="*/ 300746 h 431482"/>
                <a:gd name="connsiteX25" fmla="*/ 905135 w 986478"/>
                <a:gd name="connsiteY25" fmla="*/ 288432 h 431482"/>
                <a:gd name="connsiteX26" fmla="*/ 837818 w 986478"/>
                <a:gd name="connsiteY26" fmla="*/ 288432 h 431482"/>
                <a:gd name="connsiteX27" fmla="*/ 812573 w 986478"/>
                <a:gd name="connsiteY27" fmla="*/ 313676 h 431482"/>
                <a:gd name="connsiteX28" fmla="*/ 776110 w 986478"/>
                <a:gd name="connsiteY28" fmla="*/ 352945 h 431482"/>
                <a:gd name="connsiteX29" fmla="*/ 661108 w 986478"/>
                <a:gd name="connsiteY29" fmla="*/ 361360 h 431482"/>
                <a:gd name="connsiteX30" fmla="*/ 621840 w 986478"/>
                <a:gd name="connsiteY30" fmla="*/ 341725 h 431482"/>
                <a:gd name="connsiteX31" fmla="*/ 593791 w 986478"/>
                <a:gd name="connsiteY31" fmla="*/ 327701 h 431482"/>
                <a:gd name="connsiteX32" fmla="*/ 568546 w 986478"/>
                <a:gd name="connsiteY32" fmla="*/ 327701 h 431482"/>
                <a:gd name="connsiteX33" fmla="*/ 490296 w 986478"/>
                <a:gd name="connsiteY33" fmla="*/ 396746 h 431482"/>
                <a:gd name="connsiteX34" fmla="*/ 493373 w 986478"/>
                <a:gd name="connsiteY34" fmla="*/ 399823 h 431482"/>
                <a:gd name="connsiteX35" fmla="*/ 398654 w 986478"/>
                <a:gd name="connsiteY35" fmla="*/ 305104 h 431482"/>
                <a:gd name="connsiteX36" fmla="*/ 354938 w 986478"/>
                <a:gd name="connsiteY36" fmla="*/ 301461 h 431482"/>
                <a:gd name="connsiteX37" fmla="*/ 311221 w 986478"/>
                <a:gd name="connsiteY37" fmla="*/ 286889 h 431482"/>
                <a:gd name="connsiteX38" fmla="*/ 99926 w 986478"/>
                <a:gd name="connsiteY38" fmla="*/ 414395 h 431482"/>
                <a:gd name="connsiteX39" fmla="*/ 52566 w 986478"/>
                <a:gd name="connsiteY39" fmla="*/ 414395 h 431482"/>
                <a:gd name="connsiteX40" fmla="*/ 0 w 986478"/>
                <a:gd name="connsiteY40" fmla="*/ 274216 h 431482"/>
                <a:gd name="connsiteX41" fmla="*/ 6592 w 986478"/>
                <a:gd name="connsiteY41" fmla="*/ 268675 h 431482"/>
                <a:gd name="connsiteX42" fmla="*/ 159599 w 986478"/>
                <a:gd name="connsiteY42" fmla="*/ 10020 h 431482"/>
                <a:gd name="connsiteX43" fmla="*/ 131849 w 986478"/>
                <a:gd name="connsiteY43" fmla="*/ 56932 h 431482"/>
                <a:gd name="connsiteX44" fmla="*/ 296524 w 986478"/>
                <a:gd name="connsiteY44" fmla="*/ 55039 h 431482"/>
                <a:gd name="connsiteX45" fmla="*/ 360185 w 986478"/>
                <a:gd name="connsiteY45" fmla="*/ 133168 h 431482"/>
                <a:gd name="connsiteX46" fmla="*/ 426739 w 986478"/>
                <a:gd name="connsiteY46" fmla="*/ 60826 h 431482"/>
                <a:gd name="connsiteX47" fmla="*/ 429633 w 986478"/>
                <a:gd name="connsiteY47" fmla="*/ 34783 h 431482"/>
                <a:gd name="connsiteX48" fmla="*/ 406483 w 986478"/>
                <a:gd name="connsiteY48" fmla="*/ 59 h 431482"/>
                <a:gd name="connsiteX0" fmla="*/ 493373 w 986478"/>
                <a:gd name="connsiteY0" fmla="*/ 402355 h 434014"/>
                <a:gd name="connsiteX1" fmla="*/ 494780 w 986478"/>
                <a:gd name="connsiteY1" fmla="*/ 423465 h 434014"/>
                <a:gd name="connsiteX2" fmla="*/ 494780 w 986478"/>
                <a:gd name="connsiteY2" fmla="*/ 423465 h 434014"/>
                <a:gd name="connsiteX3" fmla="*/ 493373 w 986478"/>
                <a:gd name="connsiteY3" fmla="*/ 402355 h 434014"/>
                <a:gd name="connsiteX4" fmla="*/ 849598 w 986478"/>
                <a:gd name="connsiteY4" fmla="*/ 397252 h 434014"/>
                <a:gd name="connsiteX5" fmla="*/ 935989 w 986478"/>
                <a:gd name="connsiteY5" fmla="*/ 434014 h 434014"/>
                <a:gd name="connsiteX6" fmla="*/ 833144 w 986478"/>
                <a:gd name="connsiteY6" fmla="*/ 428740 h 434014"/>
                <a:gd name="connsiteX7" fmla="*/ 849598 w 986478"/>
                <a:gd name="connsiteY7" fmla="*/ 397252 h 434014"/>
                <a:gd name="connsiteX8" fmla="*/ 406483 w 986478"/>
                <a:gd name="connsiteY8" fmla="*/ 2591 h 434014"/>
                <a:gd name="connsiteX9" fmla="*/ 406481 w 986478"/>
                <a:gd name="connsiteY9" fmla="*/ 2532 h 434014"/>
                <a:gd name="connsiteX10" fmla="*/ 406484 w 986478"/>
                <a:gd name="connsiteY10" fmla="*/ 2591 h 434014"/>
                <a:gd name="connsiteX11" fmla="*/ 429634 w 986478"/>
                <a:gd name="connsiteY11" fmla="*/ 37315 h 434014"/>
                <a:gd name="connsiteX12" fmla="*/ 426740 w 986478"/>
                <a:gd name="connsiteY12" fmla="*/ 63358 h 434014"/>
                <a:gd name="connsiteX13" fmla="*/ 420703 w 986478"/>
                <a:gd name="connsiteY13" fmla="*/ 69920 h 434014"/>
                <a:gd name="connsiteX14" fmla="*/ 487205 w 986478"/>
                <a:gd name="connsiteY14" fmla="*/ 114255 h 434014"/>
                <a:gd name="connsiteX15" fmla="*/ 529279 w 986478"/>
                <a:gd name="connsiteY15" fmla="*/ 114255 h 434014"/>
                <a:gd name="connsiteX16" fmla="*/ 554523 w 986478"/>
                <a:gd name="connsiteY16" fmla="*/ 69376 h 434014"/>
                <a:gd name="connsiteX17" fmla="*/ 616231 w 986478"/>
                <a:gd name="connsiteY17" fmla="*/ 60962 h 434014"/>
                <a:gd name="connsiteX18" fmla="*/ 703183 w 986478"/>
                <a:gd name="connsiteY18" fmla="*/ 204012 h 434014"/>
                <a:gd name="connsiteX19" fmla="*/ 843428 w 986478"/>
                <a:gd name="connsiteY19" fmla="*/ 131084 h 434014"/>
                <a:gd name="connsiteX20" fmla="*/ 879892 w 986478"/>
                <a:gd name="connsiteY20" fmla="*/ 131084 h 434014"/>
                <a:gd name="connsiteX21" fmla="*/ 924771 w 986478"/>
                <a:gd name="connsiteY21" fmla="*/ 41327 h 434014"/>
                <a:gd name="connsiteX22" fmla="*/ 983674 w 986478"/>
                <a:gd name="connsiteY22" fmla="*/ 41327 h 434014"/>
                <a:gd name="connsiteX23" fmla="*/ 983674 w 986478"/>
                <a:gd name="connsiteY23" fmla="*/ 32353 h 434014"/>
                <a:gd name="connsiteX24" fmla="*/ 986478 w 986478"/>
                <a:gd name="connsiteY24" fmla="*/ 35717 h 434014"/>
                <a:gd name="connsiteX25" fmla="*/ 910745 w 986478"/>
                <a:gd name="connsiteY25" fmla="*/ 293769 h 434014"/>
                <a:gd name="connsiteX26" fmla="*/ 898701 w 986478"/>
                <a:gd name="connsiteY26" fmla="*/ 303278 h 434014"/>
                <a:gd name="connsiteX27" fmla="*/ 905135 w 986478"/>
                <a:gd name="connsiteY27" fmla="*/ 290964 h 434014"/>
                <a:gd name="connsiteX28" fmla="*/ 837818 w 986478"/>
                <a:gd name="connsiteY28" fmla="*/ 290964 h 434014"/>
                <a:gd name="connsiteX29" fmla="*/ 812573 w 986478"/>
                <a:gd name="connsiteY29" fmla="*/ 316208 h 434014"/>
                <a:gd name="connsiteX30" fmla="*/ 776110 w 986478"/>
                <a:gd name="connsiteY30" fmla="*/ 355477 h 434014"/>
                <a:gd name="connsiteX31" fmla="*/ 661108 w 986478"/>
                <a:gd name="connsiteY31" fmla="*/ 363892 h 434014"/>
                <a:gd name="connsiteX32" fmla="*/ 621840 w 986478"/>
                <a:gd name="connsiteY32" fmla="*/ 344257 h 434014"/>
                <a:gd name="connsiteX33" fmla="*/ 593791 w 986478"/>
                <a:gd name="connsiteY33" fmla="*/ 330233 h 434014"/>
                <a:gd name="connsiteX34" fmla="*/ 568546 w 986478"/>
                <a:gd name="connsiteY34" fmla="*/ 330233 h 434014"/>
                <a:gd name="connsiteX35" fmla="*/ 490296 w 986478"/>
                <a:gd name="connsiteY35" fmla="*/ 399278 h 434014"/>
                <a:gd name="connsiteX36" fmla="*/ 493373 w 986478"/>
                <a:gd name="connsiteY36" fmla="*/ 402355 h 434014"/>
                <a:gd name="connsiteX37" fmla="*/ 398654 w 986478"/>
                <a:gd name="connsiteY37" fmla="*/ 307636 h 434014"/>
                <a:gd name="connsiteX38" fmla="*/ 354938 w 986478"/>
                <a:gd name="connsiteY38" fmla="*/ 303993 h 434014"/>
                <a:gd name="connsiteX39" fmla="*/ 311221 w 986478"/>
                <a:gd name="connsiteY39" fmla="*/ 289421 h 434014"/>
                <a:gd name="connsiteX40" fmla="*/ 99926 w 986478"/>
                <a:gd name="connsiteY40" fmla="*/ 416927 h 434014"/>
                <a:gd name="connsiteX41" fmla="*/ 52566 w 986478"/>
                <a:gd name="connsiteY41" fmla="*/ 416927 h 434014"/>
                <a:gd name="connsiteX42" fmla="*/ 0 w 986478"/>
                <a:gd name="connsiteY42" fmla="*/ 276748 h 434014"/>
                <a:gd name="connsiteX43" fmla="*/ 6592 w 986478"/>
                <a:gd name="connsiteY43" fmla="*/ 271207 h 434014"/>
                <a:gd name="connsiteX44" fmla="*/ 159599 w 986478"/>
                <a:gd name="connsiteY44" fmla="*/ 12552 h 434014"/>
                <a:gd name="connsiteX45" fmla="*/ 131849 w 986478"/>
                <a:gd name="connsiteY45" fmla="*/ 59464 h 434014"/>
                <a:gd name="connsiteX46" fmla="*/ 296524 w 986478"/>
                <a:gd name="connsiteY46" fmla="*/ 57571 h 434014"/>
                <a:gd name="connsiteX47" fmla="*/ 360185 w 986478"/>
                <a:gd name="connsiteY47" fmla="*/ 135700 h 434014"/>
                <a:gd name="connsiteX48" fmla="*/ 426739 w 986478"/>
                <a:gd name="connsiteY48" fmla="*/ 63358 h 434014"/>
                <a:gd name="connsiteX49" fmla="*/ 429633 w 986478"/>
                <a:gd name="connsiteY49" fmla="*/ 37315 h 434014"/>
                <a:gd name="connsiteX50" fmla="*/ 406483 w 986478"/>
                <a:gd name="connsiteY50" fmla="*/ 2591 h 434014"/>
                <a:gd name="connsiteX0" fmla="*/ 493373 w 986478"/>
                <a:gd name="connsiteY0" fmla="*/ 399823 h 431482"/>
                <a:gd name="connsiteX1" fmla="*/ 494780 w 986478"/>
                <a:gd name="connsiteY1" fmla="*/ 420933 h 431482"/>
                <a:gd name="connsiteX2" fmla="*/ 494780 w 986478"/>
                <a:gd name="connsiteY2" fmla="*/ 420933 h 431482"/>
                <a:gd name="connsiteX3" fmla="*/ 493373 w 986478"/>
                <a:gd name="connsiteY3" fmla="*/ 399823 h 431482"/>
                <a:gd name="connsiteX4" fmla="*/ 849598 w 986478"/>
                <a:gd name="connsiteY4" fmla="*/ 394720 h 431482"/>
                <a:gd name="connsiteX5" fmla="*/ 935989 w 986478"/>
                <a:gd name="connsiteY5" fmla="*/ 431482 h 431482"/>
                <a:gd name="connsiteX6" fmla="*/ 833144 w 986478"/>
                <a:gd name="connsiteY6" fmla="*/ 426208 h 431482"/>
                <a:gd name="connsiteX7" fmla="*/ 849598 w 986478"/>
                <a:gd name="connsiteY7" fmla="*/ 394720 h 431482"/>
                <a:gd name="connsiteX8" fmla="*/ 429633 w 986478"/>
                <a:gd name="connsiteY8" fmla="*/ 34783 h 431482"/>
                <a:gd name="connsiteX9" fmla="*/ 406481 w 986478"/>
                <a:gd name="connsiteY9" fmla="*/ 0 h 431482"/>
                <a:gd name="connsiteX10" fmla="*/ 406484 w 986478"/>
                <a:gd name="connsiteY10" fmla="*/ 59 h 431482"/>
                <a:gd name="connsiteX11" fmla="*/ 429634 w 986478"/>
                <a:gd name="connsiteY11" fmla="*/ 34783 h 431482"/>
                <a:gd name="connsiteX12" fmla="*/ 426740 w 986478"/>
                <a:gd name="connsiteY12" fmla="*/ 60826 h 431482"/>
                <a:gd name="connsiteX13" fmla="*/ 420703 w 986478"/>
                <a:gd name="connsiteY13" fmla="*/ 67388 h 431482"/>
                <a:gd name="connsiteX14" fmla="*/ 487205 w 986478"/>
                <a:gd name="connsiteY14" fmla="*/ 111723 h 431482"/>
                <a:gd name="connsiteX15" fmla="*/ 529279 w 986478"/>
                <a:gd name="connsiteY15" fmla="*/ 111723 h 431482"/>
                <a:gd name="connsiteX16" fmla="*/ 554523 w 986478"/>
                <a:gd name="connsiteY16" fmla="*/ 66844 h 431482"/>
                <a:gd name="connsiteX17" fmla="*/ 616231 w 986478"/>
                <a:gd name="connsiteY17" fmla="*/ 58430 h 431482"/>
                <a:gd name="connsiteX18" fmla="*/ 703183 w 986478"/>
                <a:gd name="connsiteY18" fmla="*/ 201480 h 431482"/>
                <a:gd name="connsiteX19" fmla="*/ 843428 w 986478"/>
                <a:gd name="connsiteY19" fmla="*/ 128552 h 431482"/>
                <a:gd name="connsiteX20" fmla="*/ 879892 w 986478"/>
                <a:gd name="connsiteY20" fmla="*/ 128552 h 431482"/>
                <a:gd name="connsiteX21" fmla="*/ 924771 w 986478"/>
                <a:gd name="connsiteY21" fmla="*/ 38795 h 431482"/>
                <a:gd name="connsiteX22" fmla="*/ 983674 w 986478"/>
                <a:gd name="connsiteY22" fmla="*/ 38795 h 431482"/>
                <a:gd name="connsiteX23" fmla="*/ 983674 w 986478"/>
                <a:gd name="connsiteY23" fmla="*/ 29821 h 431482"/>
                <a:gd name="connsiteX24" fmla="*/ 986478 w 986478"/>
                <a:gd name="connsiteY24" fmla="*/ 33185 h 431482"/>
                <a:gd name="connsiteX25" fmla="*/ 910745 w 986478"/>
                <a:gd name="connsiteY25" fmla="*/ 291237 h 431482"/>
                <a:gd name="connsiteX26" fmla="*/ 898701 w 986478"/>
                <a:gd name="connsiteY26" fmla="*/ 300746 h 431482"/>
                <a:gd name="connsiteX27" fmla="*/ 905135 w 986478"/>
                <a:gd name="connsiteY27" fmla="*/ 288432 h 431482"/>
                <a:gd name="connsiteX28" fmla="*/ 837818 w 986478"/>
                <a:gd name="connsiteY28" fmla="*/ 288432 h 431482"/>
                <a:gd name="connsiteX29" fmla="*/ 812573 w 986478"/>
                <a:gd name="connsiteY29" fmla="*/ 313676 h 431482"/>
                <a:gd name="connsiteX30" fmla="*/ 776110 w 986478"/>
                <a:gd name="connsiteY30" fmla="*/ 352945 h 431482"/>
                <a:gd name="connsiteX31" fmla="*/ 661108 w 986478"/>
                <a:gd name="connsiteY31" fmla="*/ 361360 h 431482"/>
                <a:gd name="connsiteX32" fmla="*/ 621840 w 986478"/>
                <a:gd name="connsiteY32" fmla="*/ 341725 h 431482"/>
                <a:gd name="connsiteX33" fmla="*/ 593791 w 986478"/>
                <a:gd name="connsiteY33" fmla="*/ 327701 h 431482"/>
                <a:gd name="connsiteX34" fmla="*/ 568546 w 986478"/>
                <a:gd name="connsiteY34" fmla="*/ 327701 h 431482"/>
                <a:gd name="connsiteX35" fmla="*/ 490296 w 986478"/>
                <a:gd name="connsiteY35" fmla="*/ 396746 h 431482"/>
                <a:gd name="connsiteX36" fmla="*/ 493373 w 986478"/>
                <a:gd name="connsiteY36" fmla="*/ 399823 h 431482"/>
                <a:gd name="connsiteX37" fmla="*/ 398654 w 986478"/>
                <a:gd name="connsiteY37" fmla="*/ 305104 h 431482"/>
                <a:gd name="connsiteX38" fmla="*/ 354938 w 986478"/>
                <a:gd name="connsiteY38" fmla="*/ 301461 h 431482"/>
                <a:gd name="connsiteX39" fmla="*/ 311221 w 986478"/>
                <a:gd name="connsiteY39" fmla="*/ 286889 h 431482"/>
                <a:gd name="connsiteX40" fmla="*/ 99926 w 986478"/>
                <a:gd name="connsiteY40" fmla="*/ 414395 h 431482"/>
                <a:gd name="connsiteX41" fmla="*/ 52566 w 986478"/>
                <a:gd name="connsiteY41" fmla="*/ 414395 h 431482"/>
                <a:gd name="connsiteX42" fmla="*/ 0 w 986478"/>
                <a:gd name="connsiteY42" fmla="*/ 274216 h 431482"/>
                <a:gd name="connsiteX43" fmla="*/ 6592 w 986478"/>
                <a:gd name="connsiteY43" fmla="*/ 268675 h 431482"/>
                <a:gd name="connsiteX44" fmla="*/ 159599 w 986478"/>
                <a:gd name="connsiteY44" fmla="*/ 10020 h 431482"/>
                <a:gd name="connsiteX45" fmla="*/ 131849 w 986478"/>
                <a:gd name="connsiteY45" fmla="*/ 56932 h 431482"/>
                <a:gd name="connsiteX46" fmla="*/ 296524 w 986478"/>
                <a:gd name="connsiteY46" fmla="*/ 55039 h 431482"/>
                <a:gd name="connsiteX47" fmla="*/ 360185 w 986478"/>
                <a:gd name="connsiteY47" fmla="*/ 133168 h 431482"/>
                <a:gd name="connsiteX48" fmla="*/ 426739 w 986478"/>
                <a:gd name="connsiteY48" fmla="*/ 60826 h 431482"/>
                <a:gd name="connsiteX49" fmla="*/ 429633 w 986478"/>
                <a:gd name="connsiteY49" fmla="*/ 34783 h 431482"/>
                <a:gd name="connsiteX0" fmla="*/ 493373 w 986478"/>
                <a:gd name="connsiteY0" fmla="*/ 436227 h 467886"/>
                <a:gd name="connsiteX1" fmla="*/ 494780 w 986478"/>
                <a:gd name="connsiteY1" fmla="*/ 457337 h 467886"/>
                <a:gd name="connsiteX2" fmla="*/ 494780 w 986478"/>
                <a:gd name="connsiteY2" fmla="*/ 457337 h 467886"/>
                <a:gd name="connsiteX3" fmla="*/ 493373 w 986478"/>
                <a:gd name="connsiteY3" fmla="*/ 436227 h 467886"/>
                <a:gd name="connsiteX4" fmla="*/ 849598 w 986478"/>
                <a:gd name="connsiteY4" fmla="*/ 431124 h 467886"/>
                <a:gd name="connsiteX5" fmla="*/ 935989 w 986478"/>
                <a:gd name="connsiteY5" fmla="*/ 467886 h 467886"/>
                <a:gd name="connsiteX6" fmla="*/ 833144 w 986478"/>
                <a:gd name="connsiteY6" fmla="*/ 462612 h 467886"/>
                <a:gd name="connsiteX7" fmla="*/ 849598 w 986478"/>
                <a:gd name="connsiteY7" fmla="*/ 431124 h 467886"/>
                <a:gd name="connsiteX8" fmla="*/ 429633 w 986478"/>
                <a:gd name="connsiteY8" fmla="*/ 71187 h 467886"/>
                <a:gd name="connsiteX9" fmla="*/ 406481 w 986478"/>
                <a:gd name="connsiteY9" fmla="*/ 36404 h 467886"/>
                <a:gd name="connsiteX10" fmla="*/ 294287 w 986478"/>
                <a:gd name="connsiteY10" fmla="*/ 0 h 467886"/>
                <a:gd name="connsiteX11" fmla="*/ 429634 w 986478"/>
                <a:gd name="connsiteY11" fmla="*/ 71187 h 467886"/>
                <a:gd name="connsiteX12" fmla="*/ 426740 w 986478"/>
                <a:gd name="connsiteY12" fmla="*/ 97230 h 467886"/>
                <a:gd name="connsiteX13" fmla="*/ 420703 w 986478"/>
                <a:gd name="connsiteY13" fmla="*/ 103792 h 467886"/>
                <a:gd name="connsiteX14" fmla="*/ 487205 w 986478"/>
                <a:gd name="connsiteY14" fmla="*/ 148127 h 467886"/>
                <a:gd name="connsiteX15" fmla="*/ 529279 w 986478"/>
                <a:gd name="connsiteY15" fmla="*/ 148127 h 467886"/>
                <a:gd name="connsiteX16" fmla="*/ 554523 w 986478"/>
                <a:gd name="connsiteY16" fmla="*/ 103248 h 467886"/>
                <a:gd name="connsiteX17" fmla="*/ 616231 w 986478"/>
                <a:gd name="connsiteY17" fmla="*/ 94834 h 467886"/>
                <a:gd name="connsiteX18" fmla="*/ 703183 w 986478"/>
                <a:gd name="connsiteY18" fmla="*/ 237884 h 467886"/>
                <a:gd name="connsiteX19" fmla="*/ 843428 w 986478"/>
                <a:gd name="connsiteY19" fmla="*/ 164956 h 467886"/>
                <a:gd name="connsiteX20" fmla="*/ 879892 w 986478"/>
                <a:gd name="connsiteY20" fmla="*/ 164956 h 467886"/>
                <a:gd name="connsiteX21" fmla="*/ 924771 w 986478"/>
                <a:gd name="connsiteY21" fmla="*/ 75199 h 467886"/>
                <a:gd name="connsiteX22" fmla="*/ 983674 w 986478"/>
                <a:gd name="connsiteY22" fmla="*/ 75199 h 467886"/>
                <a:gd name="connsiteX23" fmla="*/ 983674 w 986478"/>
                <a:gd name="connsiteY23" fmla="*/ 66225 h 467886"/>
                <a:gd name="connsiteX24" fmla="*/ 986478 w 986478"/>
                <a:gd name="connsiteY24" fmla="*/ 69589 h 467886"/>
                <a:gd name="connsiteX25" fmla="*/ 910745 w 986478"/>
                <a:gd name="connsiteY25" fmla="*/ 327641 h 467886"/>
                <a:gd name="connsiteX26" fmla="*/ 898701 w 986478"/>
                <a:gd name="connsiteY26" fmla="*/ 337150 h 467886"/>
                <a:gd name="connsiteX27" fmla="*/ 905135 w 986478"/>
                <a:gd name="connsiteY27" fmla="*/ 324836 h 467886"/>
                <a:gd name="connsiteX28" fmla="*/ 837818 w 986478"/>
                <a:gd name="connsiteY28" fmla="*/ 324836 h 467886"/>
                <a:gd name="connsiteX29" fmla="*/ 812573 w 986478"/>
                <a:gd name="connsiteY29" fmla="*/ 350080 h 467886"/>
                <a:gd name="connsiteX30" fmla="*/ 776110 w 986478"/>
                <a:gd name="connsiteY30" fmla="*/ 389349 h 467886"/>
                <a:gd name="connsiteX31" fmla="*/ 661108 w 986478"/>
                <a:gd name="connsiteY31" fmla="*/ 397764 h 467886"/>
                <a:gd name="connsiteX32" fmla="*/ 621840 w 986478"/>
                <a:gd name="connsiteY32" fmla="*/ 378129 h 467886"/>
                <a:gd name="connsiteX33" fmla="*/ 593791 w 986478"/>
                <a:gd name="connsiteY33" fmla="*/ 364105 h 467886"/>
                <a:gd name="connsiteX34" fmla="*/ 568546 w 986478"/>
                <a:gd name="connsiteY34" fmla="*/ 364105 h 467886"/>
                <a:gd name="connsiteX35" fmla="*/ 490296 w 986478"/>
                <a:gd name="connsiteY35" fmla="*/ 433150 h 467886"/>
                <a:gd name="connsiteX36" fmla="*/ 493373 w 986478"/>
                <a:gd name="connsiteY36" fmla="*/ 436227 h 467886"/>
                <a:gd name="connsiteX37" fmla="*/ 398654 w 986478"/>
                <a:gd name="connsiteY37" fmla="*/ 341508 h 467886"/>
                <a:gd name="connsiteX38" fmla="*/ 354938 w 986478"/>
                <a:gd name="connsiteY38" fmla="*/ 337865 h 467886"/>
                <a:gd name="connsiteX39" fmla="*/ 311221 w 986478"/>
                <a:gd name="connsiteY39" fmla="*/ 323293 h 467886"/>
                <a:gd name="connsiteX40" fmla="*/ 99926 w 986478"/>
                <a:gd name="connsiteY40" fmla="*/ 450799 h 467886"/>
                <a:gd name="connsiteX41" fmla="*/ 52566 w 986478"/>
                <a:gd name="connsiteY41" fmla="*/ 450799 h 467886"/>
                <a:gd name="connsiteX42" fmla="*/ 0 w 986478"/>
                <a:gd name="connsiteY42" fmla="*/ 310620 h 467886"/>
                <a:gd name="connsiteX43" fmla="*/ 6592 w 986478"/>
                <a:gd name="connsiteY43" fmla="*/ 305079 h 467886"/>
                <a:gd name="connsiteX44" fmla="*/ 159599 w 986478"/>
                <a:gd name="connsiteY44" fmla="*/ 46424 h 467886"/>
                <a:gd name="connsiteX45" fmla="*/ 131849 w 986478"/>
                <a:gd name="connsiteY45" fmla="*/ 93336 h 467886"/>
                <a:gd name="connsiteX46" fmla="*/ 296524 w 986478"/>
                <a:gd name="connsiteY46" fmla="*/ 91443 h 467886"/>
                <a:gd name="connsiteX47" fmla="*/ 360185 w 986478"/>
                <a:gd name="connsiteY47" fmla="*/ 169572 h 467886"/>
                <a:gd name="connsiteX48" fmla="*/ 426739 w 986478"/>
                <a:gd name="connsiteY48" fmla="*/ 97230 h 467886"/>
                <a:gd name="connsiteX49" fmla="*/ 429633 w 986478"/>
                <a:gd name="connsiteY49" fmla="*/ 71187 h 467886"/>
                <a:gd name="connsiteX0" fmla="*/ 493373 w 986478"/>
                <a:gd name="connsiteY0" fmla="*/ 399823 h 431482"/>
                <a:gd name="connsiteX1" fmla="*/ 494780 w 986478"/>
                <a:gd name="connsiteY1" fmla="*/ 420933 h 431482"/>
                <a:gd name="connsiteX2" fmla="*/ 494780 w 986478"/>
                <a:gd name="connsiteY2" fmla="*/ 420933 h 431482"/>
                <a:gd name="connsiteX3" fmla="*/ 493373 w 986478"/>
                <a:gd name="connsiteY3" fmla="*/ 399823 h 431482"/>
                <a:gd name="connsiteX4" fmla="*/ 849598 w 986478"/>
                <a:gd name="connsiteY4" fmla="*/ 394720 h 431482"/>
                <a:gd name="connsiteX5" fmla="*/ 935989 w 986478"/>
                <a:gd name="connsiteY5" fmla="*/ 431482 h 431482"/>
                <a:gd name="connsiteX6" fmla="*/ 833144 w 986478"/>
                <a:gd name="connsiteY6" fmla="*/ 426208 h 431482"/>
                <a:gd name="connsiteX7" fmla="*/ 849598 w 986478"/>
                <a:gd name="connsiteY7" fmla="*/ 394720 h 431482"/>
                <a:gd name="connsiteX8" fmla="*/ 429633 w 986478"/>
                <a:gd name="connsiteY8" fmla="*/ 34783 h 431482"/>
                <a:gd name="connsiteX9" fmla="*/ 406481 w 986478"/>
                <a:gd name="connsiteY9" fmla="*/ 0 h 431482"/>
                <a:gd name="connsiteX10" fmla="*/ 429634 w 986478"/>
                <a:gd name="connsiteY10" fmla="*/ 34783 h 431482"/>
                <a:gd name="connsiteX11" fmla="*/ 426740 w 986478"/>
                <a:gd name="connsiteY11" fmla="*/ 60826 h 431482"/>
                <a:gd name="connsiteX12" fmla="*/ 420703 w 986478"/>
                <a:gd name="connsiteY12" fmla="*/ 67388 h 431482"/>
                <a:gd name="connsiteX13" fmla="*/ 487205 w 986478"/>
                <a:gd name="connsiteY13" fmla="*/ 111723 h 431482"/>
                <a:gd name="connsiteX14" fmla="*/ 529279 w 986478"/>
                <a:gd name="connsiteY14" fmla="*/ 111723 h 431482"/>
                <a:gd name="connsiteX15" fmla="*/ 554523 w 986478"/>
                <a:gd name="connsiteY15" fmla="*/ 66844 h 431482"/>
                <a:gd name="connsiteX16" fmla="*/ 616231 w 986478"/>
                <a:gd name="connsiteY16" fmla="*/ 58430 h 431482"/>
                <a:gd name="connsiteX17" fmla="*/ 703183 w 986478"/>
                <a:gd name="connsiteY17" fmla="*/ 201480 h 431482"/>
                <a:gd name="connsiteX18" fmla="*/ 843428 w 986478"/>
                <a:gd name="connsiteY18" fmla="*/ 128552 h 431482"/>
                <a:gd name="connsiteX19" fmla="*/ 879892 w 986478"/>
                <a:gd name="connsiteY19" fmla="*/ 128552 h 431482"/>
                <a:gd name="connsiteX20" fmla="*/ 924771 w 986478"/>
                <a:gd name="connsiteY20" fmla="*/ 38795 h 431482"/>
                <a:gd name="connsiteX21" fmla="*/ 983674 w 986478"/>
                <a:gd name="connsiteY21" fmla="*/ 38795 h 431482"/>
                <a:gd name="connsiteX22" fmla="*/ 983674 w 986478"/>
                <a:gd name="connsiteY22" fmla="*/ 29821 h 431482"/>
                <a:gd name="connsiteX23" fmla="*/ 986478 w 986478"/>
                <a:gd name="connsiteY23" fmla="*/ 33185 h 431482"/>
                <a:gd name="connsiteX24" fmla="*/ 910745 w 986478"/>
                <a:gd name="connsiteY24" fmla="*/ 291237 h 431482"/>
                <a:gd name="connsiteX25" fmla="*/ 898701 w 986478"/>
                <a:gd name="connsiteY25" fmla="*/ 300746 h 431482"/>
                <a:gd name="connsiteX26" fmla="*/ 905135 w 986478"/>
                <a:gd name="connsiteY26" fmla="*/ 288432 h 431482"/>
                <a:gd name="connsiteX27" fmla="*/ 837818 w 986478"/>
                <a:gd name="connsiteY27" fmla="*/ 288432 h 431482"/>
                <a:gd name="connsiteX28" fmla="*/ 812573 w 986478"/>
                <a:gd name="connsiteY28" fmla="*/ 313676 h 431482"/>
                <a:gd name="connsiteX29" fmla="*/ 776110 w 986478"/>
                <a:gd name="connsiteY29" fmla="*/ 352945 h 431482"/>
                <a:gd name="connsiteX30" fmla="*/ 661108 w 986478"/>
                <a:gd name="connsiteY30" fmla="*/ 361360 h 431482"/>
                <a:gd name="connsiteX31" fmla="*/ 621840 w 986478"/>
                <a:gd name="connsiteY31" fmla="*/ 341725 h 431482"/>
                <a:gd name="connsiteX32" fmla="*/ 593791 w 986478"/>
                <a:gd name="connsiteY32" fmla="*/ 327701 h 431482"/>
                <a:gd name="connsiteX33" fmla="*/ 568546 w 986478"/>
                <a:gd name="connsiteY33" fmla="*/ 327701 h 431482"/>
                <a:gd name="connsiteX34" fmla="*/ 490296 w 986478"/>
                <a:gd name="connsiteY34" fmla="*/ 396746 h 431482"/>
                <a:gd name="connsiteX35" fmla="*/ 493373 w 986478"/>
                <a:gd name="connsiteY35" fmla="*/ 399823 h 431482"/>
                <a:gd name="connsiteX36" fmla="*/ 398654 w 986478"/>
                <a:gd name="connsiteY36" fmla="*/ 305104 h 431482"/>
                <a:gd name="connsiteX37" fmla="*/ 354938 w 986478"/>
                <a:gd name="connsiteY37" fmla="*/ 301461 h 431482"/>
                <a:gd name="connsiteX38" fmla="*/ 311221 w 986478"/>
                <a:gd name="connsiteY38" fmla="*/ 286889 h 431482"/>
                <a:gd name="connsiteX39" fmla="*/ 99926 w 986478"/>
                <a:gd name="connsiteY39" fmla="*/ 414395 h 431482"/>
                <a:gd name="connsiteX40" fmla="*/ 52566 w 986478"/>
                <a:gd name="connsiteY40" fmla="*/ 414395 h 431482"/>
                <a:gd name="connsiteX41" fmla="*/ 0 w 986478"/>
                <a:gd name="connsiteY41" fmla="*/ 274216 h 431482"/>
                <a:gd name="connsiteX42" fmla="*/ 6592 w 986478"/>
                <a:gd name="connsiteY42" fmla="*/ 268675 h 431482"/>
                <a:gd name="connsiteX43" fmla="*/ 159599 w 986478"/>
                <a:gd name="connsiteY43" fmla="*/ 10020 h 431482"/>
                <a:gd name="connsiteX44" fmla="*/ 131849 w 986478"/>
                <a:gd name="connsiteY44" fmla="*/ 56932 h 431482"/>
                <a:gd name="connsiteX45" fmla="*/ 296524 w 986478"/>
                <a:gd name="connsiteY45" fmla="*/ 55039 h 431482"/>
                <a:gd name="connsiteX46" fmla="*/ 360185 w 986478"/>
                <a:gd name="connsiteY46" fmla="*/ 133168 h 431482"/>
                <a:gd name="connsiteX47" fmla="*/ 426739 w 986478"/>
                <a:gd name="connsiteY47" fmla="*/ 60826 h 431482"/>
                <a:gd name="connsiteX48" fmla="*/ 429633 w 986478"/>
                <a:gd name="connsiteY48" fmla="*/ 34783 h 431482"/>
                <a:gd name="connsiteX0" fmla="*/ 493373 w 986478"/>
                <a:gd name="connsiteY0" fmla="*/ 389803 h 421462"/>
                <a:gd name="connsiteX1" fmla="*/ 494780 w 986478"/>
                <a:gd name="connsiteY1" fmla="*/ 410913 h 421462"/>
                <a:gd name="connsiteX2" fmla="*/ 494780 w 986478"/>
                <a:gd name="connsiteY2" fmla="*/ 410913 h 421462"/>
                <a:gd name="connsiteX3" fmla="*/ 493373 w 986478"/>
                <a:gd name="connsiteY3" fmla="*/ 389803 h 421462"/>
                <a:gd name="connsiteX4" fmla="*/ 849598 w 986478"/>
                <a:gd name="connsiteY4" fmla="*/ 384700 h 421462"/>
                <a:gd name="connsiteX5" fmla="*/ 935989 w 986478"/>
                <a:gd name="connsiteY5" fmla="*/ 421462 h 421462"/>
                <a:gd name="connsiteX6" fmla="*/ 833144 w 986478"/>
                <a:gd name="connsiteY6" fmla="*/ 416188 h 421462"/>
                <a:gd name="connsiteX7" fmla="*/ 849598 w 986478"/>
                <a:gd name="connsiteY7" fmla="*/ 384700 h 421462"/>
                <a:gd name="connsiteX8" fmla="*/ 429633 w 986478"/>
                <a:gd name="connsiteY8" fmla="*/ 24763 h 421462"/>
                <a:gd name="connsiteX9" fmla="*/ 429634 w 986478"/>
                <a:gd name="connsiteY9" fmla="*/ 24763 h 421462"/>
                <a:gd name="connsiteX10" fmla="*/ 426740 w 986478"/>
                <a:gd name="connsiteY10" fmla="*/ 50806 h 421462"/>
                <a:gd name="connsiteX11" fmla="*/ 420703 w 986478"/>
                <a:gd name="connsiteY11" fmla="*/ 57368 h 421462"/>
                <a:gd name="connsiteX12" fmla="*/ 487205 w 986478"/>
                <a:gd name="connsiteY12" fmla="*/ 101703 h 421462"/>
                <a:gd name="connsiteX13" fmla="*/ 529279 w 986478"/>
                <a:gd name="connsiteY13" fmla="*/ 101703 h 421462"/>
                <a:gd name="connsiteX14" fmla="*/ 554523 w 986478"/>
                <a:gd name="connsiteY14" fmla="*/ 56824 h 421462"/>
                <a:gd name="connsiteX15" fmla="*/ 616231 w 986478"/>
                <a:gd name="connsiteY15" fmla="*/ 48410 h 421462"/>
                <a:gd name="connsiteX16" fmla="*/ 703183 w 986478"/>
                <a:gd name="connsiteY16" fmla="*/ 191460 h 421462"/>
                <a:gd name="connsiteX17" fmla="*/ 843428 w 986478"/>
                <a:gd name="connsiteY17" fmla="*/ 118532 h 421462"/>
                <a:gd name="connsiteX18" fmla="*/ 879892 w 986478"/>
                <a:gd name="connsiteY18" fmla="*/ 118532 h 421462"/>
                <a:gd name="connsiteX19" fmla="*/ 924771 w 986478"/>
                <a:gd name="connsiteY19" fmla="*/ 28775 h 421462"/>
                <a:gd name="connsiteX20" fmla="*/ 983674 w 986478"/>
                <a:gd name="connsiteY20" fmla="*/ 28775 h 421462"/>
                <a:gd name="connsiteX21" fmla="*/ 983674 w 986478"/>
                <a:gd name="connsiteY21" fmla="*/ 19801 h 421462"/>
                <a:gd name="connsiteX22" fmla="*/ 986478 w 986478"/>
                <a:gd name="connsiteY22" fmla="*/ 23165 h 421462"/>
                <a:gd name="connsiteX23" fmla="*/ 910745 w 986478"/>
                <a:gd name="connsiteY23" fmla="*/ 281217 h 421462"/>
                <a:gd name="connsiteX24" fmla="*/ 898701 w 986478"/>
                <a:gd name="connsiteY24" fmla="*/ 290726 h 421462"/>
                <a:gd name="connsiteX25" fmla="*/ 905135 w 986478"/>
                <a:gd name="connsiteY25" fmla="*/ 278412 h 421462"/>
                <a:gd name="connsiteX26" fmla="*/ 837818 w 986478"/>
                <a:gd name="connsiteY26" fmla="*/ 278412 h 421462"/>
                <a:gd name="connsiteX27" fmla="*/ 812573 w 986478"/>
                <a:gd name="connsiteY27" fmla="*/ 303656 h 421462"/>
                <a:gd name="connsiteX28" fmla="*/ 776110 w 986478"/>
                <a:gd name="connsiteY28" fmla="*/ 342925 h 421462"/>
                <a:gd name="connsiteX29" fmla="*/ 661108 w 986478"/>
                <a:gd name="connsiteY29" fmla="*/ 351340 h 421462"/>
                <a:gd name="connsiteX30" fmla="*/ 621840 w 986478"/>
                <a:gd name="connsiteY30" fmla="*/ 331705 h 421462"/>
                <a:gd name="connsiteX31" fmla="*/ 593791 w 986478"/>
                <a:gd name="connsiteY31" fmla="*/ 317681 h 421462"/>
                <a:gd name="connsiteX32" fmla="*/ 568546 w 986478"/>
                <a:gd name="connsiteY32" fmla="*/ 317681 h 421462"/>
                <a:gd name="connsiteX33" fmla="*/ 490296 w 986478"/>
                <a:gd name="connsiteY33" fmla="*/ 386726 h 421462"/>
                <a:gd name="connsiteX34" fmla="*/ 493373 w 986478"/>
                <a:gd name="connsiteY34" fmla="*/ 389803 h 421462"/>
                <a:gd name="connsiteX35" fmla="*/ 398654 w 986478"/>
                <a:gd name="connsiteY35" fmla="*/ 295084 h 421462"/>
                <a:gd name="connsiteX36" fmla="*/ 354938 w 986478"/>
                <a:gd name="connsiteY36" fmla="*/ 291441 h 421462"/>
                <a:gd name="connsiteX37" fmla="*/ 311221 w 986478"/>
                <a:gd name="connsiteY37" fmla="*/ 276869 h 421462"/>
                <a:gd name="connsiteX38" fmla="*/ 99926 w 986478"/>
                <a:gd name="connsiteY38" fmla="*/ 404375 h 421462"/>
                <a:gd name="connsiteX39" fmla="*/ 52566 w 986478"/>
                <a:gd name="connsiteY39" fmla="*/ 404375 h 421462"/>
                <a:gd name="connsiteX40" fmla="*/ 0 w 986478"/>
                <a:gd name="connsiteY40" fmla="*/ 264196 h 421462"/>
                <a:gd name="connsiteX41" fmla="*/ 6592 w 986478"/>
                <a:gd name="connsiteY41" fmla="*/ 258655 h 421462"/>
                <a:gd name="connsiteX42" fmla="*/ 159599 w 986478"/>
                <a:gd name="connsiteY42" fmla="*/ 0 h 421462"/>
                <a:gd name="connsiteX43" fmla="*/ 131849 w 986478"/>
                <a:gd name="connsiteY43" fmla="*/ 46912 h 421462"/>
                <a:gd name="connsiteX44" fmla="*/ 296524 w 986478"/>
                <a:gd name="connsiteY44" fmla="*/ 45019 h 421462"/>
                <a:gd name="connsiteX45" fmla="*/ 360185 w 986478"/>
                <a:gd name="connsiteY45" fmla="*/ 123148 h 421462"/>
                <a:gd name="connsiteX46" fmla="*/ 426739 w 986478"/>
                <a:gd name="connsiteY46" fmla="*/ 50806 h 421462"/>
                <a:gd name="connsiteX47" fmla="*/ 429633 w 986478"/>
                <a:gd name="connsiteY47" fmla="*/ 24763 h 421462"/>
                <a:gd name="connsiteX0" fmla="*/ 493373 w 986478"/>
                <a:gd name="connsiteY0" fmla="*/ 389803 h 421462"/>
                <a:gd name="connsiteX1" fmla="*/ 494780 w 986478"/>
                <a:gd name="connsiteY1" fmla="*/ 410913 h 421462"/>
                <a:gd name="connsiteX2" fmla="*/ 493373 w 986478"/>
                <a:gd name="connsiteY2" fmla="*/ 389803 h 421462"/>
                <a:gd name="connsiteX3" fmla="*/ 849598 w 986478"/>
                <a:gd name="connsiteY3" fmla="*/ 384700 h 421462"/>
                <a:gd name="connsiteX4" fmla="*/ 935989 w 986478"/>
                <a:gd name="connsiteY4" fmla="*/ 421462 h 421462"/>
                <a:gd name="connsiteX5" fmla="*/ 833144 w 986478"/>
                <a:gd name="connsiteY5" fmla="*/ 416188 h 421462"/>
                <a:gd name="connsiteX6" fmla="*/ 849598 w 986478"/>
                <a:gd name="connsiteY6" fmla="*/ 384700 h 421462"/>
                <a:gd name="connsiteX7" fmla="*/ 429633 w 986478"/>
                <a:gd name="connsiteY7" fmla="*/ 24763 h 421462"/>
                <a:gd name="connsiteX8" fmla="*/ 429634 w 986478"/>
                <a:gd name="connsiteY8" fmla="*/ 24763 h 421462"/>
                <a:gd name="connsiteX9" fmla="*/ 426740 w 986478"/>
                <a:gd name="connsiteY9" fmla="*/ 50806 h 421462"/>
                <a:gd name="connsiteX10" fmla="*/ 420703 w 986478"/>
                <a:gd name="connsiteY10" fmla="*/ 57368 h 421462"/>
                <a:gd name="connsiteX11" fmla="*/ 487205 w 986478"/>
                <a:gd name="connsiteY11" fmla="*/ 101703 h 421462"/>
                <a:gd name="connsiteX12" fmla="*/ 529279 w 986478"/>
                <a:gd name="connsiteY12" fmla="*/ 101703 h 421462"/>
                <a:gd name="connsiteX13" fmla="*/ 554523 w 986478"/>
                <a:gd name="connsiteY13" fmla="*/ 56824 h 421462"/>
                <a:gd name="connsiteX14" fmla="*/ 616231 w 986478"/>
                <a:gd name="connsiteY14" fmla="*/ 48410 h 421462"/>
                <a:gd name="connsiteX15" fmla="*/ 703183 w 986478"/>
                <a:gd name="connsiteY15" fmla="*/ 191460 h 421462"/>
                <a:gd name="connsiteX16" fmla="*/ 843428 w 986478"/>
                <a:gd name="connsiteY16" fmla="*/ 118532 h 421462"/>
                <a:gd name="connsiteX17" fmla="*/ 879892 w 986478"/>
                <a:gd name="connsiteY17" fmla="*/ 118532 h 421462"/>
                <a:gd name="connsiteX18" fmla="*/ 924771 w 986478"/>
                <a:gd name="connsiteY18" fmla="*/ 28775 h 421462"/>
                <a:gd name="connsiteX19" fmla="*/ 983674 w 986478"/>
                <a:gd name="connsiteY19" fmla="*/ 28775 h 421462"/>
                <a:gd name="connsiteX20" fmla="*/ 983674 w 986478"/>
                <a:gd name="connsiteY20" fmla="*/ 19801 h 421462"/>
                <a:gd name="connsiteX21" fmla="*/ 986478 w 986478"/>
                <a:gd name="connsiteY21" fmla="*/ 23165 h 421462"/>
                <a:gd name="connsiteX22" fmla="*/ 910745 w 986478"/>
                <a:gd name="connsiteY22" fmla="*/ 281217 h 421462"/>
                <a:gd name="connsiteX23" fmla="*/ 898701 w 986478"/>
                <a:gd name="connsiteY23" fmla="*/ 290726 h 421462"/>
                <a:gd name="connsiteX24" fmla="*/ 905135 w 986478"/>
                <a:gd name="connsiteY24" fmla="*/ 278412 h 421462"/>
                <a:gd name="connsiteX25" fmla="*/ 837818 w 986478"/>
                <a:gd name="connsiteY25" fmla="*/ 278412 h 421462"/>
                <a:gd name="connsiteX26" fmla="*/ 812573 w 986478"/>
                <a:gd name="connsiteY26" fmla="*/ 303656 h 421462"/>
                <a:gd name="connsiteX27" fmla="*/ 776110 w 986478"/>
                <a:gd name="connsiteY27" fmla="*/ 342925 h 421462"/>
                <a:gd name="connsiteX28" fmla="*/ 661108 w 986478"/>
                <a:gd name="connsiteY28" fmla="*/ 351340 h 421462"/>
                <a:gd name="connsiteX29" fmla="*/ 621840 w 986478"/>
                <a:gd name="connsiteY29" fmla="*/ 331705 h 421462"/>
                <a:gd name="connsiteX30" fmla="*/ 593791 w 986478"/>
                <a:gd name="connsiteY30" fmla="*/ 317681 h 421462"/>
                <a:gd name="connsiteX31" fmla="*/ 568546 w 986478"/>
                <a:gd name="connsiteY31" fmla="*/ 317681 h 421462"/>
                <a:gd name="connsiteX32" fmla="*/ 490296 w 986478"/>
                <a:gd name="connsiteY32" fmla="*/ 386726 h 421462"/>
                <a:gd name="connsiteX33" fmla="*/ 493373 w 986478"/>
                <a:gd name="connsiteY33" fmla="*/ 389803 h 421462"/>
                <a:gd name="connsiteX34" fmla="*/ 398654 w 986478"/>
                <a:gd name="connsiteY34" fmla="*/ 295084 h 421462"/>
                <a:gd name="connsiteX35" fmla="*/ 354938 w 986478"/>
                <a:gd name="connsiteY35" fmla="*/ 291441 h 421462"/>
                <a:gd name="connsiteX36" fmla="*/ 311221 w 986478"/>
                <a:gd name="connsiteY36" fmla="*/ 276869 h 421462"/>
                <a:gd name="connsiteX37" fmla="*/ 99926 w 986478"/>
                <a:gd name="connsiteY37" fmla="*/ 404375 h 421462"/>
                <a:gd name="connsiteX38" fmla="*/ 52566 w 986478"/>
                <a:gd name="connsiteY38" fmla="*/ 404375 h 421462"/>
                <a:gd name="connsiteX39" fmla="*/ 0 w 986478"/>
                <a:gd name="connsiteY39" fmla="*/ 264196 h 421462"/>
                <a:gd name="connsiteX40" fmla="*/ 6592 w 986478"/>
                <a:gd name="connsiteY40" fmla="*/ 258655 h 421462"/>
                <a:gd name="connsiteX41" fmla="*/ 159599 w 986478"/>
                <a:gd name="connsiteY41" fmla="*/ 0 h 421462"/>
                <a:gd name="connsiteX42" fmla="*/ 131849 w 986478"/>
                <a:gd name="connsiteY42" fmla="*/ 46912 h 421462"/>
                <a:gd name="connsiteX43" fmla="*/ 296524 w 986478"/>
                <a:gd name="connsiteY43" fmla="*/ 45019 h 421462"/>
                <a:gd name="connsiteX44" fmla="*/ 360185 w 986478"/>
                <a:gd name="connsiteY44" fmla="*/ 123148 h 421462"/>
                <a:gd name="connsiteX45" fmla="*/ 426739 w 986478"/>
                <a:gd name="connsiteY45" fmla="*/ 50806 h 421462"/>
                <a:gd name="connsiteX46" fmla="*/ 429633 w 986478"/>
                <a:gd name="connsiteY46" fmla="*/ 24763 h 421462"/>
                <a:gd name="connsiteX0" fmla="*/ 849598 w 986478"/>
                <a:gd name="connsiteY0" fmla="*/ 384700 h 421462"/>
                <a:gd name="connsiteX1" fmla="*/ 935989 w 986478"/>
                <a:gd name="connsiteY1" fmla="*/ 421462 h 421462"/>
                <a:gd name="connsiteX2" fmla="*/ 833144 w 986478"/>
                <a:gd name="connsiteY2" fmla="*/ 416188 h 421462"/>
                <a:gd name="connsiteX3" fmla="*/ 849598 w 986478"/>
                <a:gd name="connsiteY3" fmla="*/ 384700 h 421462"/>
                <a:gd name="connsiteX4" fmla="*/ 429633 w 986478"/>
                <a:gd name="connsiteY4" fmla="*/ 24763 h 421462"/>
                <a:gd name="connsiteX5" fmla="*/ 429634 w 986478"/>
                <a:gd name="connsiteY5" fmla="*/ 24763 h 421462"/>
                <a:gd name="connsiteX6" fmla="*/ 426740 w 986478"/>
                <a:gd name="connsiteY6" fmla="*/ 50806 h 421462"/>
                <a:gd name="connsiteX7" fmla="*/ 420703 w 986478"/>
                <a:gd name="connsiteY7" fmla="*/ 57368 h 421462"/>
                <a:gd name="connsiteX8" fmla="*/ 487205 w 986478"/>
                <a:gd name="connsiteY8" fmla="*/ 101703 h 421462"/>
                <a:gd name="connsiteX9" fmla="*/ 529279 w 986478"/>
                <a:gd name="connsiteY9" fmla="*/ 101703 h 421462"/>
                <a:gd name="connsiteX10" fmla="*/ 554523 w 986478"/>
                <a:gd name="connsiteY10" fmla="*/ 56824 h 421462"/>
                <a:gd name="connsiteX11" fmla="*/ 616231 w 986478"/>
                <a:gd name="connsiteY11" fmla="*/ 48410 h 421462"/>
                <a:gd name="connsiteX12" fmla="*/ 703183 w 986478"/>
                <a:gd name="connsiteY12" fmla="*/ 191460 h 421462"/>
                <a:gd name="connsiteX13" fmla="*/ 843428 w 986478"/>
                <a:gd name="connsiteY13" fmla="*/ 118532 h 421462"/>
                <a:gd name="connsiteX14" fmla="*/ 879892 w 986478"/>
                <a:gd name="connsiteY14" fmla="*/ 118532 h 421462"/>
                <a:gd name="connsiteX15" fmla="*/ 924771 w 986478"/>
                <a:gd name="connsiteY15" fmla="*/ 28775 h 421462"/>
                <a:gd name="connsiteX16" fmla="*/ 983674 w 986478"/>
                <a:gd name="connsiteY16" fmla="*/ 28775 h 421462"/>
                <a:gd name="connsiteX17" fmla="*/ 983674 w 986478"/>
                <a:gd name="connsiteY17" fmla="*/ 19801 h 421462"/>
                <a:gd name="connsiteX18" fmla="*/ 986478 w 986478"/>
                <a:gd name="connsiteY18" fmla="*/ 23165 h 421462"/>
                <a:gd name="connsiteX19" fmla="*/ 910745 w 986478"/>
                <a:gd name="connsiteY19" fmla="*/ 281217 h 421462"/>
                <a:gd name="connsiteX20" fmla="*/ 898701 w 986478"/>
                <a:gd name="connsiteY20" fmla="*/ 290726 h 421462"/>
                <a:gd name="connsiteX21" fmla="*/ 905135 w 986478"/>
                <a:gd name="connsiteY21" fmla="*/ 278412 h 421462"/>
                <a:gd name="connsiteX22" fmla="*/ 837818 w 986478"/>
                <a:gd name="connsiteY22" fmla="*/ 278412 h 421462"/>
                <a:gd name="connsiteX23" fmla="*/ 812573 w 986478"/>
                <a:gd name="connsiteY23" fmla="*/ 303656 h 421462"/>
                <a:gd name="connsiteX24" fmla="*/ 776110 w 986478"/>
                <a:gd name="connsiteY24" fmla="*/ 342925 h 421462"/>
                <a:gd name="connsiteX25" fmla="*/ 661108 w 986478"/>
                <a:gd name="connsiteY25" fmla="*/ 351340 h 421462"/>
                <a:gd name="connsiteX26" fmla="*/ 621840 w 986478"/>
                <a:gd name="connsiteY26" fmla="*/ 331705 h 421462"/>
                <a:gd name="connsiteX27" fmla="*/ 593791 w 986478"/>
                <a:gd name="connsiteY27" fmla="*/ 317681 h 421462"/>
                <a:gd name="connsiteX28" fmla="*/ 568546 w 986478"/>
                <a:gd name="connsiteY28" fmla="*/ 317681 h 421462"/>
                <a:gd name="connsiteX29" fmla="*/ 490296 w 986478"/>
                <a:gd name="connsiteY29" fmla="*/ 386726 h 421462"/>
                <a:gd name="connsiteX30" fmla="*/ 493373 w 986478"/>
                <a:gd name="connsiteY30" fmla="*/ 389803 h 421462"/>
                <a:gd name="connsiteX31" fmla="*/ 398654 w 986478"/>
                <a:gd name="connsiteY31" fmla="*/ 295084 h 421462"/>
                <a:gd name="connsiteX32" fmla="*/ 354938 w 986478"/>
                <a:gd name="connsiteY32" fmla="*/ 291441 h 421462"/>
                <a:gd name="connsiteX33" fmla="*/ 311221 w 986478"/>
                <a:gd name="connsiteY33" fmla="*/ 276869 h 421462"/>
                <a:gd name="connsiteX34" fmla="*/ 99926 w 986478"/>
                <a:gd name="connsiteY34" fmla="*/ 404375 h 421462"/>
                <a:gd name="connsiteX35" fmla="*/ 52566 w 986478"/>
                <a:gd name="connsiteY35" fmla="*/ 404375 h 421462"/>
                <a:gd name="connsiteX36" fmla="*/ 0 w 986478"/>
                <a:gd name="connsiteY36" fmla="*/ 264196 h 421462"/>
                <a:gd name="connsiteX37" fmla="*/ 6592 w 986478"/>
                <a:gd name="connsiteY37" fmla="*/ 258655 h 421462"/>
                <a:gd name="connsiteX38" fmla="*/ 159599 w 986478"/>
                <a:gd name="connsiteY38" fmla="*/ 0 h 421462"/>
                <a:gd name="connsiteX39" fmla="*/ 131849 w 986478"/>
                <a:gd name="connsiteY39" fmla="*/ 46912 h 421462"/>
                <a:gd name="connsiteX40" fmla="*/ 296524 w 986478"/>
                <a:gd name="connsiteY40" fmla="*/ 45019 h 421462"/>
                <a:gd name="connsiteX41" fmla="*/ 360185 w 986478"/>
                <a:gd name="connsiteY41" fmla="*/ 123148 h 421462"/>
                <a:gd name="connsiteX42" fmla="*/ 426739 w 986478"/>
                <a:gd name="connsiteY42" fmla="*/ 50806 h 421462"/>
                <a:gd name="connsiteX43" fmla="*/ 429633 w 986478"/>
                <a:gd name="connsiteY43" fmla="*/ 24763 h 421462"/>
                <a:gd name="connsiteX0" fmla="*/ 849598 w 986478"/>
                <a:gd name="connsiteY0" fmla="*/ 384700 h 421462"/>
                <a:gd name="connsiteX1" fmla="*/ 935989 w 986478"/>
                <a:gd name="connsiteY1" fmla="*/ 421462 h 421462"/>
                <a:gd name="connsiteX2" fmla="*/ 833144 w 986478"/>
                <a:gd name="connsiteY2" fmla="*/ 416188 h 421462"/>
                <a:gd name="connsiteX3" fmla="*/ 849598 w 986478"/>
                <a:gd name="connsiteY3" fmla="*/ 384700 h 421462"/>
                <a:gd name="connsiteX4" fmla="*/ 429633 w 986478"/>
                <a:gd name="connsiteY4" fmla="*/ 24763 h 421462"/>
                <a:gd name="connsiteX5" fmla="*/ 429634 w 986478"/>
                <a:gd name="connsiteY5" fmla="*/ 24763 h 421462"/>
                <a:gd name="connsiteX6" fmla="*/ 426740 w 986478"/>
                <a:gd name="connsiteY6" fmla="*/ 50806 h 421462"/>
                <a:gd name="connsiteX7" fmla="*/ 420703 w 986478"/>
                <a:gd name="connsiteY7" fmla="*/ 57368 h 421462"/>
                <a:gd name="connsiteX8" fmla="*/ 487205 w 986478"/>
                <a:gd name="connsiteY8" fmla="*/ 101703 h 421462"/>
                <a:gd name="connsiteX9" fmla="*/ 529279 w 986478"/>
                <a:gd name="connsiteY9" fmla="*/ 101703 h 421462"/>
                <a:gd name="connsiteX10" fmla="*/ 554523 w 986478"/>
                <a:gd name="connsiteY10" fmla="*/ 56824 h 421462"/>
                <a:gd name="connsiteX11" fmla="*/ 616231 w 986478"/>
                <a:gd name="connsiteY11" fmla="*/ 48410 h 421462"/>
                <a:gd name="connsiteX12" fmla="*/ 703183 w 986478"/>
                <a:gd name="connsiteY12" fmla="*/ 191460 h 421462"/>
                <a:gd name="connsiteX13" fmla="*/ 843428 w 986478"/>
                <a:gd name="connsiteY13" fmla="*/ 118532 h 421462"/>
                <a:gd name="connsiteX14" fmla="*/ 879892 w 986478"/>
                <a:gd name="connsiteY14" fmla="*/ 118532 h 421462"/>
                <a:gd name="connsiteX15" fmla="*/ 924771 w 986478"/>
                <a:gd name="connsiteY15" fmla="*/ 28775 h 421462"/>
                <a:gd name="connsiteX16" fmla="*/ 983674 w 986478"/>
                <a:gd name="connsiteY16" fmla="*/ 28775 h 421462"/>
                <a:gd name="connsiteX17" fmla="*/ 983674 w 986478"/>
                <a:gd name="connsiteY17" fmla="*/ 19801 h 421462"/>
                <a:gd name="connsiteX18" fmla="*/ 986478 w 986478"/>
                <a:gd name="connsiteY18" fmla="*/ 23165 h 421462"/>
                <a:gd name="connsiteX19" fmla="*/ 910745 w 986478"/>
                <a:gd name="connsiteY19" fmla="*/ 281217 h 421462"/>
                <a:gd name="connsiteX20" fmla="*/ 898701 w 986478"/>
                <a:gd name="connsiteY20" fmla="*/ 290726 h 421462"/>
                <a:gd name="connsiteX21" fmla="*/ 905135 w 986478"/>
                <a:gd name="connsiteY21" fmla="*/ 278412 h 421462"/>
                <a:gd name="connsiteX22" fmla="*/ 837818 w 986478"/>
                <a:gd name="connsiteY22" fmla="*/ 278412 h 421462"/>
                <a:gd name="connsiteX23" fmla="*/ 812573 w 986478"/>
                <a:gd name="connsiteY23" fmla="*/ 303656 h 421462"/>
                <a:gd name="connsiteX24" fmla="*/ 776110 w 986478"/>
                <a:gd name="connsiteY24" fmla="*/ 342925 h 421462"/>
                <a:gd name="connsiteX25" fmla="*/ 661108 w 986478"/>
                <a:gd name="connsiteY25" fmla="*/ 351340 h 421462"/>
                <a:gd name="connsiteX26" fmla="*/ 621840 w 986478"/>
                <a:gd name="connsiteY26" fmla="*/ 331705 h 421462"/>
                <a:gd name="connsiteX27" fmla="*/ 593791 w 986478"/>
                <a:gd name="connsiteY27" fmla="*/ 317681 h 421462"/>
                <a:gd name="connsiteX28" fmla="*/ 568546 w 986478"/>
                <a:gd name="connsiteY28" fmla="*/ 317681 h 421462"/>
                <a:gd name="connsiteX29" fmla="*/ 490296 w 986478"/>
                <a:gd name="connsiteY29" fmla="*/ 386726 h 421462"/>
                <a:gd name="connsiteX30" fmla="*/ 398654 w 986478"/>
                <a:gd name="connsiteY30" fmla="*/ 295084 h 421462"/>
                <a:gd name="connsiteX31" fmla="*/ 354938 w 986478"/>
                <a:gd name="connsiteY31" fmla="*/ 291441 h 421462"/>
                <a:gd name="connsiteX32" fmla="*/ 311221 w 986478"/>
                <a:gd name="connsiteY32" fmla="*/ 276869 h 421462"/>
                <a:gd name="connsiteX33" fmla="*/ 99926 w 986478"/>
                <a:gd name="connsiteY33" fmla="*/ 404375 h 421462"/>
                <a:gd name="connsiteX34" fmla="*/ 52566 w 986478"/>
                <a:gd name="connsiteY34" fmla="*/ 404375 h 421462"/>
                <a:gd name="connsiteX35" fmla="*/ 0 w 986478"/>
                <a:gd name="connsiteY35" fmla="*/ 264196 h 421462"/>
                <a:gd name="connsiteX36" fmla="*/ 6592 w 986478"/>
                <a:gd name="connsiteY36" fmla="*/ 258655 h 421462"/>
                <a:gd name="connsiteX37" fmla="*/ 159599 w 986478"/>
                <a:gd name="connsiteY37" fmla="*/ 0 h 421462"/>
                <a:gd name="connsiteX38" fmla="*/ 131849 w 986478"/>
                <a:gd name="connsiteY38" fmla="*/ 46912 h 421462"/>
                <a:gd name="connsiteX39" fmla="*/ 296524 w 986478"/>
                <a:gd name="connsiteY39" fmla="*/ 45019 h 421462"/>
                <a:gd name="connsiteX40" fmla="*/ 360185 w 986478"/>
                <a:gd name="connsiteY40" fmla="*/ 123148 h 421462"/>
                <a:gd name="connsiteX41" fmla="*/ 426739 w 986478"/>
                <a:gd name="connsiteY41" fmla="*/ 50806 h 421462"/>
                <a:gd name="connsiteX42" fmla="*/ 429633 w 986478"/>
                <a:gd name="connsiteY42" fmla="*/ 24763 h 421462"/>
                <a:gd name="connsiteX0" fmla="*/ 849598 w 986478"/>
                <a:gd name="connsiteY0" fmla="*/ 364899 h 401661"/>
                <a:gd name="connsiteX1" fmla="*/ 935989 w 986478"/>
                <a:gd name="connsiteY1" fmla="*/ 401661 h 401661"/>
                <a:gd name="connsiteX2" fmla="*/ 833144 w 986478"/>
                <a:gd name="connsiteY2" fmla="*/ 396387 h 401661"/>
                <a:gd name="connsiteX3" fmla="*/ 849598 w 986478"/>
                <a:gd name="connsiteY3" fmla="*/ 364899 h 401661"/>
                <a:gd name="connsiteX4" fmla="*/ 429633 w 986478"/>
                <a:gd name="connsiteY4" fmla="*/ 4962 h 401661"/>
                <a:gd name="connsiteX5" fmla="*/ 429634 w 986478"/>
                <a:gd name="connsiteY5" fmla="*/ 4962 h 401661"/>
                <a:gd name="connsiteX6" fmla="*/ 426740 w 986478"/>
                <a:gd name="connsiteY6" fmla="*/ 31005 h 401661"/>
                <a:gd name="connsiteX7" fmla="*/ 420703 w 986478"/>
                <a:gd name="connsiteY7" fmla="*/ 37567 h 401661"/>
                <a:gd name="connsiteX8" fmla="*/ 487205 w 986478"/>
                <a:gd name="connsiteY8" fmla="*/ 81902 h 401661"/>
                <a:gd name="connsiteX9" fmla="*/ 529279 w 986478"/>
                <a:gd name="connsiteY9" fmla="*/ 81902 h 401661"/>
                <a:gd name="connsiteX10" fmla="*/ 554523 w 986478"/>
                <a:gd name="connsiteY10" fmla="*/ 37023 h 401661"/>
                <a:gd name="connsiteX11" fmla="*/ 616231 w 986478"/>
                <a:gd name="connsiteY11" fmla="*/ 28609 h 401661"/>
                <a:gd name="connsiteX12" fmla="*/ 703183 w 986478"/>
                <a:gd name="connsiteY12" fmla="*/ 171659 h 401661"/>
                <a:gd name="connsiteX13" fmla="*/ 843428 w 986478"/>
                <a:gd name="connsiteY13" fmla="*/ 98731 h 401661"/>
                <a:gd name="connsiteX14" fmla="*/ 879892 w 986478"/>
                <a:gd name="connsiteY14" fmla="*/ 98731 h 401661"/>
                <a:gd name="connsiteX15" fmla="*/ 924771 w 986478"/>
                <a:gd name="connsiteY15" fmla="*/ 8974 h 401661"/>
                <a:gd name="connsiteX16" fmla="*/ 983674 w 986478"/>
                <a:gd name="connsiteY16" fmla="*/ 8974 h 401661"/>
                <a:gd name="connsiteX17" fmla="*/ 983674 w 986478"/>
                <a:gd name="connsiteY17" fmla="*/ 0 h 401661"/>
                <a:gd name="connsiteX18" fmla="*/ 986478 w 986478"/>
                <a:gd name="connsiteY18" fmla="*/ 3364 h 401661"/>
                <a:gd name="connsiteX19" fmla="*/ 910745 w 986478"/>
                <a:gd name="connsiteY19" fmla="*/ 261416 h 401661"/>
                <a:gd name="connsiteX20" fmla="*/ 898701 w 986478"/>
                <a:gd name="connsiteY20" fmla="*/ 270925 h 401661"/>
                <a:gd name="connsiteX21" fmla="*/ 905135 w 986478"/>
                <a:gd name="connsiteY21" fmla="*/ 258611 h 401661"/>
                <a:gd name="connsiteX22" fmla="*/ 837818 w 986478"/>
                <a:gd name="connsiteY22" fmla="*/ 258611 h 401661"/>
                <a:gd name="connsiteX23" fmla="*/ 812573 w 986478"/>
                <a:gd name="connsiteY23" fmla="*/ 283855 h 401661"/>
                <a:gd name="connsiteX24" fmla="*/ 776110 w 986478"/>
                <a:gd name="connsiteY24" fmla="*/ 323124 h 401661"/>
                <a:gd name="connsiteX25" fmla="*/ 661108 w 986478"/>
                <a:gd name="connsiteY25" fmla="*/ 331539 h 401661"/>
                <a:gd name="connsiteX26" fmla="*/ 621840 w 986478"/>
                <a:gd name="connsiteY26" fmla="*/ 311904 h 401661"/>
                <a:gd name="connsiteX27" fmla="*/ 593791 w 986478"/>
                <a:gd name="connsiteY27" fmla="*/ 297880 h 401661"/>
                <a:gd name="connsiteX28" fmla="*/ 568546 w 986478"/>
                <a:gd name="connsiteY28" fmla="*/ 297880 h 401661"/>
                <a:gd name="connsiteX29" fmla="*/ 490296 w 986478"/>
                <a:gd name="connsiteY29" fmla="*/ 366925 h 401661"/>
                <a:gd name="connsiteX30" fmla="*/ 398654 w 986478"/>
                <a:gd name="connsiteY30" fmla="*/ 275283 h 401661"/>
                <a:gd name="connsiteX31" fmla="*/ 354938 w 986478"/>
                <a:gd name="connsiteY31" fmla="*/ 271640 h 401661"/>
                <a:gd name="connsiteX32" fmla="*/ 311221 w 986478"/>
                <a:gd name="connsiteY32" fmla="*/ 257068 h 401661"/>
                <a:gd name="connsiteX33" fmla="*/ 99926 w 986478"/>
                <a:gd name="connsiteY33" fmla="*/ 384574 h 401661"/>
                <a:gd name="connsiteX34" fmla="*/ 52566 w 986478"/>
                <a:gd name="connsiteY34" fmla="*/ 384574 h 401661"/>
                <a:gd name="connsiteX35" fmla="*/ 0 w 986478"/>
                <a:gd name="connsiteY35" fmla="*/ 244395 h 401661"/>
                <a:gd name="connsiteX36" fmla="*/ 6592 w 986478"/>
                <a:gd name="connsiteY36" fmla="*/ 238854 h 401661"/>
                <a:gd name="connsiteX37" fmla="*/ 131849 w 986478"/>
                <a:gd name="connsiteY37" fmla="*/ 27111 h 401661"/>
                <a:gd name="connsiteX38" fmla="*/ 296524 w 986478"/>
                <a:gd name="connsiteY38" fmla="*/ 25218 h 401661"/>
                <a:gd name="connsiteX39" fmla="*/ 360185 w 986478"/>
                <a:gd name="connsiteY39" fmla="*/ 103347 h 401661"/>
                <a:gd name="connsiteX40" fmla="*/ 426739 w 986478"/>
                <a:gd name="connsiteY40" fmla="*/ 31005 h 401661"/>
                <a:gd name="connsiteX41" fmla="*/ 429633 w 986478"/>
                <a:gd name="connsiteY41" fmla="*/ 4962 h 401661"/>
                <a:gd name="connsiteX0" fmla="*/ 849598 w 986478"/>
                <a:gd name="connsiteY0" fmla="*/ 364899 h 396387"/>
                <a:gd name="connsiteX1" fmla="*/ 722816 w 986478"/>
                <a:gd name="connsiteY1" fmla="*/ 396051 h 396387"/>
                <a:gd name="connsiteX2" fmla="*/ 833144 w 986478"/>
                <a:gd name="connsiteY2" fmla="*/ 396387 h 396387"/>
                <a:gd name="connsiteX3" fmla="*/ 849598 w 986478"/>
                <a:gd name="connsiteY3" fmla="*/ 364899 h 396387"/>
                <a:gd name="connsiteX4" fmla="*/ 429633 w 986478"/>
                <a:gd name="connsiteY4" fmla="*/ 4962 h 396387"/>
                <a:gd name="connsiteX5" fmla="*/ 429634 w 986478"/>
                <a:gd name="connsiteY5" fmla="*/ 4962 h 396387"/>
                <a:gd name="connsiteX6" fmla="*/ 426740 w 986478"/>
                <a:gd name="connsiteY6" fmla="*/ 31005 h 396387"/>
                <a:gd name="connsiteX7" fmla="*/ 420703 w 986478"/>
                <a:gd name="connsiteY7" fmla="*/ 37567 h 396387"/>
                <a:gd name="connsiteX8" fmla="*/ 487205 w 986478"/>
                <a:gd name="connsiteY8" fmla="*/ 81902 h 396387"/>
                <a:gd name="connsiteX9" fmla="*/ 529279 w 986478"/>
                <a:gd name="connsiteY9" fmla="*/ 81902 h 396387"/>
                <a:gd name="connsiteX10" fmla="*/ 554523 w 986478"/>
                <a:gd name="connsiteY10" fmla="*/ 37023 h 396387"/>
                <a:gd name="connsiteX11" fmla="*/ 616231 w 986478"/>
                <a:gd name="connsiteY11" fmla="*/ 28609 h 396387"/>
                <a:gd name="connsiteX12" fmla="*/ 703183 w 986478"/>
                <a:gd name="connsiteY12" fmla="*/ 171659 h 396387"/>
                <a:gd name="connsiteX13" fmla="*/ 843428 w 986478"/>
                <a:gd name="connsiteY13" fmla="*/ 98731 h 396387"/>
                <a:gd name="connsiteX14" fmla="*/ 879892 w 986478"/>
                <a:gd name="connsiteY14" fmla="*/ 98731 h 396387"/>
                <a:gd name="connsiteX15" fmla="*/ 924771 w 986478"/>
                <a:gd name="connsiteY15" fmla="*/ 8974 h 396387"/>
                <a:gd name="connsiteX16" fmla="*/ 983674 w 986478"/>
                <a:gd name="connsiteY16" fmla="*/ 8974 h 396387"/>
                <a:gd name="connsiteX17" fmla="*/ 983674 w 986478"/>
                <a:gd name="connsiteY17" fmla="*/ 0 h 396387"/>
                <a:gd name="connsiteX18" fmla="*/ 986478 w 986478"/>
                <a:gd name="connsiteY18" fmla="*/ 3364 h 396387"/>
                <a:gd name="connsiteX19" fmla="*/ 910745 w 986478"/>
                <a:gd name="connsiteY19" fmla="*/ 261416 h 396387"/>
                <a:gd name="connsiteX20" fmla="*/ 898701 w 986478"/>
                <a:gd name="connsiteY20" fmla="*/ 270925 h 396387"/>
                <a:gd name="connsiteX21" fmla="*/ 905135 w 986478"/>
                <a:gd name="connsiteY21" fmla="*/ 258611 h 396387"/>
                <a:gd name="connsiteX22" fmla="*/ 837818 w 986478"/>
                <a:gd name="connsiteY22" fmla="*/ 258611 h 396387"/>
                <a:gd name="connsiteX23" fmla="*/ 812573 w 986478"/>
                <a:gd name="connsiteY23" fmla="*/ 283855 h 396387"/>
                <a:gd name="connsiteX24" fmla="*/ 776110 w 986478"/>
                <a:gd name="connsiteY24" fmla="*/ 323124 h 396387"/>
                <a:gd name="connsiteX25" fmla="*/ 661108 w 986478"/>
                <a:gd name="connsiteY25" fmla="*/ 331539 h 396387"/>
                <a:gd name="connsiteX26" fmla="*/ 621840 w 986478"/>
                <a:gd name="connsiteY26" fmla="*/ 311904 h 396387"/>
                <a:gd name="connsiteX27" fmla="*/ 593791 w 986478"/>
                <a:gd name="connsiteY27" fmla="*/ 297880 h 396387"/>
                <a:gd name="connsiteX28" fmla="*/ 568546 w 986478"/>
                <a:gd name="connsiteY28" fmla="*/ 297880 h 396387"/>
                <a:gd name="connsiteX29" fmla="*/ 490296 w 986478"/>
                <a:gd name="connsiteY29" fmla="*/ 366925 h 396387"/>
                <a:gd name="connsiteX30" fmla="*/ 398654 w 986478"/>
                <a:gd name="connsiteY30" fmla="*/ 275283 h 396387"/>
                <a:gd name="connsiteX31" fmla="*/ 354938 w 986478"/>
                <a:gd name="connsiteY31" fmla="*/ 271640 h 396387"/>
                <a:gd name="connsiteX32" fmla="*/ 311221 w 986478"/>
                <a:gd name="connsiteY32" fmla="*/ 257068 h 396387"/>
                <a:gd name="connsiteX33" fmla="*/ 99926 w 986478"/>
                <a:gd name="connsiteY33" fmla="*/ 384574 h 396387"/>
                <a:gd name="connsiteX34" fmla="*/ 52566 w 986478"/>
                <a:gd name="connsiteY34" fmla="*/ 384574 h 396387"/>
                <a:gd name="connsiteX35" fmla="*/ 0 w 986478"/>
                <a:gd name="connsiteY35" fmla="*/ 244395 h 396387"/>
                <a:gd name="connsiteX36" fmla="*/ 6592 w 986478"/>
                <a:gd name="connsiteY36" fmla="*/ 238854 h 396387"/>
                <a:gd name="connsiteX37" fmla="*/ 131849 w 986478"/>
                <a:gd name="connsiteY37" fmla="*/ 27111 h 396387"/>
                <a:gd name="connsiteX38" fmla="*/ 296524 w 986478"/>
                <a:gd name="connsiteY38" fmla="*/ 25218 h 396387"/>
                <a:gd name="connsiteX39" fmla="*/ 360185 w 986478"/>
                <a:gd name="connsiteY39" fmla="*/ 103347 h 396387"/>
                <a:gd name="connsiteX40" fmla="*/ 426739 w 986478"/>
                <a:gd name="connsiteY40" fmla="*/ 31005 h 396387"/>
                <a:gd name="connsiteX41" fmla="*/ 429633 w 986478"/>
                <a:gd name="connsiteY41" fmla="*/ 4962 h 396387"/>
                <a:gd name="connsiteX0" fmla="*/ 849598 w 986478"/>
                <a:gd name="connsiteY0" fmla="*/ 364899 h 452485"/>
                <a:gd name="connsiteX1" fmla="*/ 722816 w 986478"/>
                <a:gd name="connsiteY1" fmla="*/ 396051 h 452485"/>
                <a:gd name="connsiteX2" fmla="*/ 729362 w 986478"/>
                <a:gd name="connsiteY2" fmla="*/ 452485 h 452485"/>
                <a:gd name="connsiteX3" fmla="*/ 849598 w 986478"/>
                <a:gd name="connsiteY3" fmla="*/ 364899 h 452485"/>
                <a:gd name="connsiteX4" fmla="*/ 429633 w 986478"/>
                <a:gd name="connsiteY4" fmla="*/ 4962 h 452485"/>
                <a:gd name="connsiteX5" fmla="*/ 429634 w 986478"/>
                <a:gd name="connsiteY5" fmla="*/ 4962 h 452485"/>
                <a:gd name="connsiteX6" fmla="*/ 426740 w 986478"/>
                <a:gd name="connsiteY6" fmla="*/ 31005 h 452485"/>
                <a:gd name="connsiteX7" fmla="*/ 420703 w 986478"/>
                <a:gd name="connsiteY7" fmla="*/ 37567 h 452485"/>
                <a:gd name="connsiteX8" fmla="*/ 487205 w 986478"/>
                <a:gd name="connsiteY8" fmla="*/ 81902 h 452485"/>
                <a:gd name="connsiteX9" fmla="*/ 529279 w 986478"/>
                <a:gd name="connsiteY9" fmla="*/ 81902 h 452485"/>
                <a:gd name="connsiteX10" fmla="*/ 554523 w 986478"/>
                <a:gd name="connsiteY10" fmla="*/ 37023 h 452485"/>
                <a:gd name="connsiteX11" fmla="*/ 616231 w 986478"/>
                <a:gd name="connsiteY11" fmla="*/ 28609 h 452485"/>
                <a:gd name="connsiteX12" fmla="*/ 703183 w 986478"/>
                <a:gd name="connsiteY12" fmla="*/ 171659 h 452485"/>
                <a:gd name="connsiteX13" fmla="*/ 843428 w 986478"/>
                <a:gd name="connsiteY13" fmla="*/ 98731 h 452485"/>
                <a:gd name="connsiteX14" fmla="*/ 879892 w 986478"/>
                <a:gd name="connsiteY14" fmla="*/ 98731 h 452485"/>
                <a:gd name="connsiteX15" fmla="*/ 924771 w 986478"/>
                <a:gd name="connsiteY15" fmla="*/ 8974 h 452485"/>
                <a:gd name="connsiteX16" fmla="*/ 983674 w 986478"/>
                <a:gd name="connsiteY16" fmla="*/ 8974 h 452485"/>
                <a:gd name="connsiteX17" fmla="*/ 983674 w 986478"/>
                <a:gd name="connsiteY17" fmla="*/ 0 h 452485"/>
                <a:gd name="connsiteX18" fmla="*/ 986478 w 986478"/>
                <a:gd name="connsiteY18" fmla="*/ 3364 h 452485"/>
                <a:gd name="connsiteX19" fmla="*/ 910745 w 986478"/>
                <a:gd name="connsiteY19" fmla="*/ 261416 h 452485"/>
                <a:gd name="connsiteX20" fmla="*/ 898701 w 986478"/>
                <a:gd name="connsiteY20" fmla="*/ 270925 h 452485"/>
                <a:gd name="connsiteX21" fmla="*/ 905135 w 986478"/>
                <a:gd name="connsiteY21" fmla="*/ 258611 h 452485"/>
                <a:gd name="connsiteX22" fmla="*/ 837818 w 986478"/>
                <a:gd name="connsiteY22" fmla="*/ 258611 h 452485"/>
                <a:gd name="connsiteX23" fmla="*/ 812573 w 986478"/>
                <a:gd name="connsiteY23" fmla="*/ 283855 h 452485"/>
                <a:gd name="connsiteX24" fmla="*/ 776110 w 986478"/>
                <a:gd name="connsiteY24" fmla="*/ 323124 h 452485"/>
                <a:gd name="connsiteX25" fmla="*/ 661108 w 986478"/>
                <a:gd name="connsiteY25" fmla="*/ 331539 h 452485"/>
                <a:gd name="connsiteX26" fmla="*/ 621840 w 986478"/>
                <a:gd name="connsiteY26" fmla="*/ 311904 h 452485"/>
                <a:gd name="connsiteX27" fmla="*/ 593791 w 986478"/>
                <a:gd name="connsiteY27" fmla="*/ 297880 h 452485"/>
                <a:gd name="connsiteX28" fmla="*/ 568546 w 986478"/>
                <a:gd name="connsiteY28" fmla="*/ 297880 h 452485"/>
                <a:gd name="connsiteX29" fmla="*/ 490296 w 986478"/>
                <a:gd name="connsiteY29" fmla="*/ 366925 h 452485"/>
                <a:gd name="connsiteX30" fmla="*/ 398654 w 986478"/>
                <a:gd name="connsiteY30" fmla="*/ 275283 h 452485"/>
                <a:gd name="connsiteX31" fmla="*/ 354938 w 986478"/>
                <a:gd name="connsiteY31" fmla="*/ 271640 h 452485"/>
                <a:gd name="connsiteX32" fmla="*/ 311221 w 986478"/>
                <a:gd name="connsiteY32" fmla="*/ 257068 h 452485"/>
                <a:gd name="connsiteX33" fmla="*/ 99926 w 986478"/>
                <a:gd name="connsiteY33" fmla="*/ 384574 h 452485"/>
                <a:gd name="connsiteX34" fmla="*/ 52566 w 986478"/>
                <a:gd name="connsiteY34" fmla="*/ 384574 h 452485"/>
                <a:gd name="connsiteX35" fmla="*/ 0 w 986478"/>
                <a:gd name="connsiteY35" fmla="*/ 244395 h 452485"/>
                <a:gd name="connsiteX36" fmla="*/ 6592 w 986478"/>
                <a:gd name="connsiteY36" fmla="*/ 238854 h 452485"/>
                <a:gd name="connsiteX37" fmla="*/ 131849 w 986478"/>
                <a:gd name="connsiteY37" fmla="*/ 27111 h 452485"/>
                <a:gd name="connsiteX38" fmla="*/ 296524 w 986478"/>
                <a:gd name="connsiteY38" fmla="*/ 25218 h 452485"/>
                <a:gd name="connsiteX39" fmla="*/ 360185 w 986478"/>
                <a:gd name="connsiteY39" fmla="*/ 103347 h 452485"/>
                <a:gd name="connsiteX40" fmla="*/ 426739 w 986478"/>
                <a:gd name="connsiteY40" fmla="*/ 31005 h 452485"/>
                <a:gd name="connsiteX41" fmla="*/ 429633 w 986478"/>
                <a:gd name="connsiteY41" fmla="*/ 4962 h 452485"/>
                <a:gd name="connsiteX0" fmla="*/ 729362 w 986478"/>
                <a:gd name="connsiteY0" fmla="*/ 452485 h 452485"/>
                <a:gd name="connsiteX1" fmla="*/ 722816 w 986478"/>
                <a:gd name="connsiteY1" fmla="*/ 396051 h 452485"/>
                <a:gd name="connsiteX2" fmla="*/ 729362 w 986478"/>
                <a:gd name="connsiteY2" fmla="*/ 452485 h 452485"/>
                <a:gd name="connsiteX3" fmla="*/ 429633 w 986478"/>
                <a:gd name="connsiteY3" fmla="*/ 4962 h 452485"/>
                <a:gd name="connsiteX4" fmla="*/ 429634 w 986478"/>
                <a:gd name="connsiteY4" fmla="*/ 4962 h 452485"/>
                <a:gd name="connsiteX5" fmla="*/ 426740 w 986478"/>
                <a:gd name="connsiteY5" fmla="*/ 31005 h 452485"/>
                <a:gd name="connsiteX6" fmla="*/ 420703 w 986478"/>
                <a:gd name="connsiteY6" fmla="*/ 37567 h 452485"/>
                <a:gd name="connsiteX7" fmla="*/ 487205 w 986478"/>
                <a:gd name="connsiteY7" fmla="*/ 81902 h 452485"/>
                <a:gd name="connsiteX8" fmla="*/ 529279 w 986478"/>
                <a:gd name="connsiteY8" fmla="*/ 81902 h 452485"/>
                <a:gd name="connsiteX9" fmla="*/ 554523 w 986478"/>
                <a:gd name="connsiteY9" fmla="*/ 37023 h 452485"/>
                <a:gd name="connsiteX10" fmla="*/ 616231 w 986478"/>
                <a:gd name="connsiteY10" fmla="*/ 28609 h 452485"/>
                <a:gd name="connsiteX11" fmla="*/ 703183 w 986478"/>
                <a:gd name="connsiteY11" fmla="*/ 171659 h 452485"/>
                <a:gd name="connsiteX12" fmla="*/ 843428 w 986478"/>
                <a:gd name="connsiteY12" fmla="*/ 98731 h 452485"/>
                <a:gd name="connsiteX13" fmla="*/ 879892 w 986478"/>
                <a:gd name="connsiteY13" fmla="*/ 98731 h 452485"/>
                <a:gd name="connsiteX14" fmla="*/ 924771 w 986478"/>
                <a:gd name="connsiteY14" fmla="*/ 8974 h 452485"/>
                <a:gd name="connsiteX15" fmla="*/ 983674 w 986478"/>
                <a:gd name="connsiteY15" fmla="*/ 8974 h 452485"/>
                <a:gd name="connsiteX16" fmla="*/ 983674 w 986478"/>
                <a:gd name="connsiteY16" fmla="*/ 0 h 452485"/>
                <a:gd name="connsiteX17" fmla="*/ 986478 w 986478"/>
                <a:gd name="connsiteY17" fmla="*/ 3364 h 452485"/>
                <a:gd name="connsiteX18" fmla="*/ 910745 w 986478"/>
                <a:gd name="connsiteY18" fmla="*/ 261416 h 452485"/>
                <a:gd name="connsiteX19" fmla="*/ 898701 w 986478"/>
                <a:gd name="connsiteY19" fmla="*/ 270925 h 452485"/>
                <a:gd name="connsiteX20" fmla="*/ 905135 w 986478"/>
                <a:gd name="connsiteY20" fmla="*/ 258611 h 452485"/>
                <a:gd name="connsiteX21" fmla="*/ 837818 w 986478"/>
                <a:gd name="connsiteY21" fmla="*/ 258611 h 452485"/>
                <a:gd name="connsiteX22" fmla="*/ 812573 w 986478"/>
                <a:gd name="connsiteY22" fmla="*/ 283855 h 452485"/>
                <a:gd name="connsiteX23" fmla="*/ 776110 w 986478"/>
                <a:gd name="connsiteY23" fmla="*/ 323124 h 452485"/>
                <a:gd name="connsiteX24" fmla="*/ 661108 w 986478"/>
                <a:gd name="connsiteY24" fmla="*/ 331539 h 452485"/>
                <a:gd name="connsiteX25" fmla="*/ 621840 w 986478"/>
                <a:gd name="connsiteY25" fmla="*/ 311904 h 452485"/>
                <a:gd name="connsiteX26" fmla="*/ 593791 w 986478"/>
                <a:gd name="connsiteY26" fmla="*/ 297880 h 452485"/>
                <a:gd name="connsiteX27" fmla="*/ 568546 w 986478"/>
                <a:gd name="connsiteY27" fmla="*/ 297880 h 452485"/>
                <a:gd name="connsiteX28" fmla="*/ 490296 w 986478"/>
                <a:gd name="connsiteY28" fmla="*/ 366925 h 452485"/>
                <a:gd name="connsiteX29" fmla="*/ 398654 w 986478"/>
                <a:gd name="connsiteY29" fmla="*/ 275283 h 452485"/>
                <a:gd name="connsiteX30" fmla="*/ 354938 w 986478"/>
                <a:gd name="connsiteY30" fmla="*/ 271640 h 452485"/>
                <a:gd name="connsiteX31" fmla="*/ 311221 w 986478"/>
                <a:gd name="connsiteY31" fmla="*/ 257068 h 452485"/>
                <a:gd name="connsiteX32" fmla="*/ 99926 w 986478"/>
                <a:gd name="connsiteY32" fmla="*/ 384574 h 452485"/>
                <a:gd name="connsiteX33" fmla="*/ 52566 w 986478"/>
                <a:gd name="connsiteY33" fmla="*/ 384574 h 452485"/>
                <a:gd name="connsiteX34" fmla="*/ 0 w 986478"/>
                <a:gd name="connsiteY34" fmla="*/ 244395 h 452485"/>
                <a:gd name="connsiteX35" fmla="*/ 6592 w 986478"/>
                <a:gd name="connsiteY35" fmla="*/ 238854 h 452485"/>
                <a:gd name="connsiteX36" fmla="*/ 131849 w 986478"/>
                <a:gd name="connsiteY36" fmla="*/ 27111 h 452485"/>
                <a:gd name="connsiteX37" fmla="*/ 296524 w 986478"/>
                <a:gd name="connsiteY37" fmla="*/ 25218 h 452485"/>
                <a:gd name="connsiteX38" fmla="*/ 360185 w 986478"/>
                <a:gd name="connsiteY38" fmla="*/ 103347 h 452485"/>
                <a:gd name="connsiteX39" fmla="*/ 426739 w 986478"/>
                <a:gd name="connsiteY39" fmla="*/ 31005 h 452485"/>
                <a:gd name="connsiteX40" fmla="*/ 429633 w 986478"/>
                <a:gd name="connsiteY40" fmla="*/ 4962 h 452485"/>
                <a:gd name="connsiteX0" fmla="*/ 429633 w 986478"/>
                <a:gd name="connsiteY0" fmla="*/ 4962 h 384574"/>
                <a:gd name="connsiteX1" fmla="*/ 429634 w 986478"/>
                <a:gd name="connsiteY1" fmla="*/ 4962 h 384574"/>
                <a:gd name="connsiteX2" fmla="*/ 426740 w 986478"/>
                <a:gd name="connsiteY2" fmla="*/ 31005 h 384574"/>
                <a:gd name="connsiteX3" fmla="*/ 420703 w 986478"/>
                <a:gd name="connsiteY3" fmla="*/ 37567 h 384574"/>
                <a:gd name="connsiteX4" fmla="*/ 487205 w 986478"/>
                <a:gd name="connsiteY4" fmla="*/ 81902 h 384574"/>
                <a:gd name="connsiteX5" fmla="*/ 529279 w 986478"/>
                <a:gd name="connsiteY5" fmla="*/ 81902 h 384574"/>
                <a:gd name="connsiteX6" fmla="*/ 554523 w 986478"/>
                <a:gd name="connsiteY6" fmla="*/ 37023 h 384574"/>
                <a:gd name="connsiteX7" fmla="*/ 616231 w 986478"/>
                <a:gd name="connsiteY7" fmla="*/ 28609 h 384574"/>
                <a:gd name="connsiteX8" fmla="*/ 703183 w 986478"/>
                <a:gd name="connsiteY8" fmla="*/ 171659 h 384574"/>
                <a:gd name="connsiteX9" fmla="*/ 843428 w 986478"/>
                <a:gd name="connsiteY9" fmla="*/ 98731 h 384574"/>
                <a:gd name="connsiteX10" fmla="*/ 879892 w 986478"/>
                <a:gd name="connsiteY10" fmla="*/ 98731 h 384574"/>
                <a:gd name="connsiteX11" fmla="*/ 924771 w 986478"/>
                <a:gd name="connsiteY11" fmla="*/ 8974 h 384574"/>
                <a:gd name="connsiteX12" fmla="*/ 983674 w 986478"/>
                <a:gd name="connsiteY12" fmla="*/ 8974 h 384574"/>
                <a:gd name="connsiteX13" fmla="*/ 983674 w 986478"/>
                <a:gd name="connsiteY13" fmla="*/ 0 h 384574"/>
                <a:gd name="connsiteX14" fmla="*/ 986478 w 986478"/>
                <a:gd name="connsiteY14" fmla="*/ 3364 h 384574"/>
                <a:gd name="connsiteX15" fmla="*/ 910745 w 986478"/>
                <a:gd name="connsiteY15" fmla="*/ 261416 h 384574"/>
                <a:gd name="connsiteX16" fmla="*/ 898701 w 986478"/>
                <a:gd name="connsiteY16" fmla="*/ 270925 h 384574"/>
                <a:gd name="connsiteX17" fmla="*/ 905135 w 986478"/>
                <a:gd name="connsiteY17" fmla="*/ 258611 h 384574"/>
                <a:gd name="connsiteX18" fmla="*/ 837818 w 986478"/>
                <a:gd name="connsiteY18" fmla="*/ 258611 h 384574"/>
                <a:gd name="connsiteX19" fmla="*/ 812573 w 986478"/>
                <a:gd name="connsiteY19" fmla="*/ 283855 h 384574"/>
                <a:gd name="connsiteX20" fmla="*/ 776110 w 986478"/>
                <a:gd name="connsiteY20" fmla="*/ 323124 h 384574"/>
                <a:gd name="connsiteX21" fmla="*/ 661108 w 986478"/>
                <a:gd name="connsiteY21" fmla="*/ 331539 h 384574"/>
                <a:gd name="connsiteX22" fmla="*/ 621840 w 986478"/>
                <a:gd name="connsiteY22" fmla="*/ 311904 h 384574"/>
                <a:gd name="connsiteX23" fmla="*/ 593791 w 986478"/>
                <a:gd name="connsiteY23" fmla="*/ 297880 h 384574"/>
                <a:gd name="connsiteX24" fmla="*/ 568546 w 986478"/>
                <a:gd name="connsiteY24" fmla="*/ 297880 h 384574"/>
                <a:gd name="connsiteX25" fmla="*/ 490296 w 986478"/>
                <a:gd name="connsiteY25" fmla="*/ 366925 h 384574"/>
                <a:gd name="connsiteX26" fmla="*/ 398654 w 986478"/>
                <a:gd name="connsiteY26" fmla="*/ 275283 h 384574"/>
                <a:gd name="connsiteX27" fmla="*/ 354938 w 986478"/>
                <a:gd name="connsiteY27" fmla="*/ 271640 h 384574"/>
                <a:gd name="connsiteX28" fmla="*/ 311221 w 986478"/>
                <a:gd name="connsiteY28" fmla="*/ 257068 h 384574"/>
                <a:gd name="connsiteX29" fmla="*/ 99926 w 986478"/>
                <a:gd name="connsiteY29" fmla="*/ 384574 h 384574"/>
                <a:gd name="connsiteX30" fmla="*/ 52566 w 986478"/>
                <a:gd name="connsiteY30" fmla="*/ 384574 h 384574"/>
                <a:gd name="connsiteX31" fmla="*/ 0 w 986478"/>
                <a:gd name="connsiteY31" fmla="*/ 244395 h 384574"/>
                <a:gd name="connsiteX32" fmla="*/ 6592 w 986478"/>
                <a:gd name="connsiteY32" fmla="*/ 238854 h 384574"/>
                <a:gd name="connsiteX33" fmla="*/ 131849 w 986478"/>
                <a:gd name="connsiteY33" fmla="*/ 27111 h 384574"/>
                <a:gd name="connsiteX34" fmla="*/ 296524 w 986478"/>
                <a:gd name="connsiteY34" fmla="*/ 25218 h 384574"/>
                <a:gd name="connsiteX35" fmla="*/ 360185 w 986478"/>
                <a:gd name="connsiteY35" fmla="*/ 103347 h 384574"/>
                <a:gd name="connsiteX36" fmla="*/ 426739 w 986478"/>
                <a:gd name="connsiteY36" fmla="*/ 31005 h 384574"/>
                <a:gd name="connsiteX37" fmla="*/ 429633 w 986478"/>
                <a:gd name="connsiteY37" fmla="*/ 4962 h 384574"/>
                <a:gd name="connsiteX0" fmla="*/ 426739 w 986478"/>
                <a:gd name="connsiteY0" fmla="*/ 31005 h 384574"/>
                <a:gd name="connsiteX1" fmla="*/ 429634 w 986478"/>
                <a:gd name="connsiteY1" fmla="*/ 4962 h 384574"/>
                <a:gd name="connsiteX2" fmla="*/ 426740 w 986478"/>
                <a:gd name="connsiteY2" fmla="*/ 31005 h 384574"/>
                <a:gd name="connsiteX3" fmla="*/ 420703 w 986478"/>
                <a:gd name="connsiteY3" fmla="*/ 37567 h 384574"/>
                <a:gd name="connsiteX4" fmla="*/ 487205 w 986478"/>
                <a:gd name="connsiteY4" fmla="*/ 81902 h 384574"/>
                <a:gd name="connsiteX5" fmla="*/ 529279 w 986478"/>
                <a:gd name="connsiteY5" fmla="*/ 81902 h 384574"/>
                <a:gd name="connsiteX6" fmla="*/ 554523 w 986478"/>
                <a:gd name="connsiteY6" fmla="*/ 37023 h 384574"/>
                <a:gd name="connsiteX7" fmla="*/ 616231 w 986478"/>
                <a:gd name="connsiteY7" fmla="*/ 28609 h 384574"/>
                <a:gd name="connsiteX8" fmla="*/ 703183 w 986478"/>
                <a:gd name="connsiteY8" fmla="*/ 171659 h 384574"/>
                <a:gd name="connsiteX9" fmla="*/ 843428 w 986478"/>
                <a:gd name="connsiteY9" fmla="*/ 98731 h 384574"/>
                <a:gd name="connsiteX10" fmla="*/ 879892 w 986478"/>
                <a:gd name="connsiteY10" fmla="*/ 98731 h 384574"/>
                <a:gd name="connsiteX11" fmla="*/ 924771 w 986478"/>
                <a:gd name="connsiteY11" fmla="*/ 8974 h 384574"/>
                <a:gd name="connsiteX12" fmla="*/ 983674 w 986478"/>
                <a:gd name="connsiteY12" fmla="*/ 8974 h 384574"/>
                <a:gd name="connsiteX13" fmla="*/ 983674 w 986478"/>
                <a:gd name="connsiteY13" fmla="*/ 0 h 384574"/>
                <a:gd name="connsiteX14" fmla="*/ 986478 w 986478"/>
                <a:gd name="connsiteY14" fmla="*/ 3364 h 384574"/>
                <a:gd name="connsiteX15" fmla="*/ 910745 w 986478"/>
                <a:gd name="connsiteY15" fmla="*/ 261416 h 384574"/>
                <a:gd name="connsiteX16" fmla="*/ 898701 w 986478"/>
                <a:gd name="connsiteY16" fmla="*/ 270925 h 384574"/>
                <a:gd name="connsiteX17" fmla="*/ 905135 w 986478"/>
                <a:gd name="connsiteY17" fmla="*/ 258611 h 384574"/>
                <a:gd name="connsiteX18" fmla="*/ 837818 w 986478"/>
                <a:gd name="connsiteY18" fmla="*/ 258611 h 384574"/>
                <a:gd name="connsiteX19" fmla="*/ 812573 w 986478"/>
                <a:gd name="connsiteY19" fmla="*/ 283855 h 384574"/>
                <a:gd name="connsiteX20" fmla="*/ 776110 w 986478"/>
                <a:gd name="connsiteY20" fmla="*/ 323124 h 384574"/>
                <a:gd name="connsiteX21" fmla="*/ 661108 w 986478"/>
                <a:gd name="connsiteY21" fmla="*/ 331539 h 384574"/>
                <a:gd name="connsiteX22" fmla="*/ 621840 w 986478"/>
                <a:gd name="connsiteY22" fmla="*/ 311904 h 384574"/>
                <a:gd name="connsiteX23" fmla="*/ 593791 w 986478"/>
                <a:gd name="connsiteY23" fmla="*/ 297880 h 384574"/>
                <a:gd name="connsiteX24" fmla="*/ 568546 w 986478"/>
                <a:gd name="connsiteY24" fmla="*/ 297880 h 384574"/>
                <a:gd name="connsiteX25" fmla="*/ 490296 w 986478"/>
                <a:gd name="connsiteY25" fmla="*/ 366925 h 384574"/>
                <a:gd name="connsiteX26" fmla="*/ 398654 w 986478"/>
                <a:gd name="connsiteY26" fmla="*/ 275283 h 384574"/>
                <a:gd name="connsiteX27" fmla="*/ 354938 w 986478"/>
                <a:gd name="connsiteY27" fmla="*/ 271640 h 384574"/>
                <a:gd name="connsiteX28" fmla="*/ 311221 w 986478"/>
                <a:gd name="connsiteY28" fmla="*/ 257068 h 384574"/>
                <a:gd name="connsiteX29" fmla="*/ 99926 w 986478"/>
                <a:gd name="connsiteY29" fmla="*/ 384574 h 384574"/>
                <a:gd name="connsiteX30" fmla="*/ 52566 w 986478"/>
                <a:gd name="connsiteY30" fmla="*/ 384574 h 384574"/>
                <a:gd name="connsiteX31" fmla="*/ 0 w 986478"/>
                <a:gd name="connsiteY31" fmla="*/ 244395 h 384574"/>
                <a:gd name="connsiteX32" fmla="*/ 6592 w 986478"/>
                <a:gd name="connsiteY32" fmla="*/ 238854 h 384574"/>
                <a:gd name="connsiteX33" fmla="*/ 131849 w 986478"/>
                <a:gd name="connsiteY33" fmla="*/ 27111 h 384574"/>
                <a:gd name="connsiteX34" fmla="*/ 296524 w 986478"/>
                <a:gd name="connsiteY34" fmla="*/ 25218 h 384574"/>
                <a:gd name="connsiteX35" fmla="*/ 360185 w 986478"/>
                <a:gd name="connsiteY35" fmla="*/ 103347 h 384574"/>
                <a:gd name="connsiteX36" fmla="*/ 426739 w 986478"/>
                <a:gd name="connsiteY36" fmla="*/ 31005 h 384574"/>
                <a:gd name="connsiteX0" fmla="*/ 426739 w 986478"/>
                <a:gd name="connsiteY0" fmla="*/ 31005 h 384574"/>
                <a:gd name="connsiteX1" fmla="*/ 426740 w 986478"/>
                <a:gd name="connsiteY1" fmla="*/ 31005 h 384574"/>
                <a:gd name="connsiteX2" fmla="*/ 420703 w 986478"/>
                <a:gd name="connsiteY2" fmla="*/ 37567 h 384574"/>
                <a:gd name="connsiteX3" fmla="*/ 487205 w 986478"/>
                <a:gd name="connsiteY3" fmla="*/ 81902 h 384574"/>
                <a:gd name="connsiteX4" fmla="*/ 529279 w 986478"/>
                <a:gd name="connsiteY4" fmla="*/ 81902 h 384574"/>
                <a:gd name="connsiteX5" fmla="*/ 554523 w 986478"/>
                <a:gd name="connsiteY5" fmla="*/ 37023 h 384574"/>
                <a:gd name="connsiteX6" fmla="*/ 616231 w 986478"/>
                <a:gd name="connsiteY6" fmla="*/ 28609 h 384574"/>
                <a:gd name="connsiteX7" fmla="*/ 703183 w 986478"/>
                <a:gd name="connsiteY7" fmla="*/ 171659 h 384574"/>
                <a:gd name="connsiteX8" fmla="*/ 843428 w 986478"/>
                <a:gd name="connsiteY8" fmla="*/ 98731 h 384574"/>
                <a:gd name="connsiteX9" fmla="*/ 879892 w 986478"/>
                <a:gd name="connsiteY9" fmla="*/ 98731 h 384574"/>
                <a:gd name="connsiteX10" fmla="*/ 924771 w 986478"/>
                <a:gd name="connsiteY10" fmla="*/ 8974 h 384574"/>
                <a:gd name="connsiteX11" fmla="*/ 983674 w 986478"/>
                <a:gd name="connsiteY11" fmla="*/ 8974 h 384574"/>
                <a:gd name="connsiteX12" fmla="*/ 983674 w 986478"/>
                <a:gd name="connsiteY12" fmla="*/ 0 h 384574"/>
                <a:gd name="connsiteX13" fmla="*/ 986478 w 986478"/>
                <a:gd name="connsiteY13" fmla="*/ 3364 h 384574"/>
                <a:gd name="connsiteX14" fmla="*/ 910745 w 986478"/>
                <a:gd name="connsiteY14" fmla="*/ 261416 h 384574"/>
                <a:gd name="connsiteX15" fmla="*/ 898701 w 986478"/>
                <a:gd name="connsiteY15" fmla="*/ 270925 h 384574"/>
                <a:gd name="connsiteX16" fmla="*/ 905135 w 986478"/>
                <a:gd name="connsiteY16" fmla="*/ 258611 h 384574"/>
                <a:gd name="connsiteX17" fmla="*/ 837818 w 986478"/>
                <a:gd name="connsiteY17" fmla="*/ 258611 h 384574"/>
                <a:gd name="connsiteX18" fmla="*/ 812573 w 986478"/>
                <a:gd name="connsiteY18" fmla="*/ 283855 h 384574"/>
                <a:gd name="connsiteX19" fmla="*/ 776110 w 986478"/>
                <a:gd name="connsiteY19" fmla="*/ 323124 h 384574"/>
                <a:gd name="connsiteX20" fmla="*/ 661108 w 986478"/>
                <a:gd name="connsiteY20" fmla="*/ 331539 h 384574"/>
                <a:gd name="connsiteX21" fmla="*/ 621840 w 986478"/>
                <a:gd name="connsiteY21" fmla="*/ 311904 h 384574"/>
                <a:gd name="connsiteX22" fmla="*/ 593791 w 986478"/>
                <a:gd name="connsiteY22" fmla="*/ 297880 h 384574"/>
                <a:gd name="connsiteX23" fmla="*/ 568546 w 986478"/>
                <a:gd name="connsiteY23" fmla="*/ 297880 h 384574"/>
                <a:gd name="connsiteX24" fmla="*/ 490296 w 986478"/>
                <a:gd name="connsiteY24" fmla="*/ 366925 h 384574"/>
                <a:gd name="connsiteX25" fmla="*/ 398654 w 986478"/>
                <a:gd name="connsiteY25" fmla="*/ 275283 h 384574"/>
                <a:gd name="connsiteX26" fmla="*/ 354938 w 986478"/>
                <a:gd name="connsiteY26" fmla="*/ 271640 h 384574"/>
                <a:gd name="connsiteX27" fmla="*/ 311221 w 986478"/>
                <a:gd name="connsiteY27" fmla="*/ 257068 h 384574"/>
                <a:gd name="connsiteX28" fmla="*/ 99926 w 986478"/>
                <a:gd name="connsiteY28" fmla="*/ 384574 h 384574"/>
                <a:gd name="connsiteX29" fmla="*/ 52566 w 986478"/>
                <a:gd name="connsiteY29" fmla="*/ 384574 h 384574"/>
                <a:gd name="connsiteX30" fmla="*/ 0 w 986478"/>
                <a:gd name="connsiteY30" fmla="*/ 244395 h 384574"/>
                <a:gd name="connsiteX31" fmla="*/ 6592 w 986478"/>
                <a:gd name="connsiteY31" fmla="*/ 238854 h 384574"/>
                <a:gd name="connsiteX32" fmla="*/ 131849 w 986478"/>
                <a:gd name="connsiteY32" fmla="*/ 27111 h 384574"/>
                <a:gd name="connsiteX33" fmla="*/ 296524 w 986478"/>
                <a:gd name="connsiteY33" fmla="*/ 25218 h 384574"/>
                <a:gd name="connsiteX34" fmla="*/ 360185 w 986478"/>
                <a:gd name="connsiteY34" fmla="*/ 103347 h 384574"/>
                <a:gd name="connsiteX35" fmla="*/ 426739 w 986478"/>
                <a:gd name="connsiteY35" fmla="*/ 31005 h 384574"/>
                <a:gd name="connsiteX0" fmla="*/ 360185 w 986478"/>
                <a:gd name="connsiteY0" fmla="*/ 103347 h 384574"/>
                <a:gd name="connsiteX1" fmla="*/ 426740 w 986478"/>
                <a:gd name="connsiteY1" fmla="*/ 31005 h 384574"/>
                <a:gd name="connsiteX2" fmla="*/ 420703 w 986478"/>
                <a:gd name="connsiteY2" fmla="*/ 37567 h 384574"/>
                <a:gd name="connsiteX3" fmla="*/ 487205 w 986478"/>
                <a:gd name="connsiteY3" fmla="*/ 81902 h 384574"/>
                <a:gd name="connsiteX4" fmla="*/ 529279 w 986478"/>
                <a:gd name="connsiteY4" fmla="*/ 81902 h 384574"/>
                <a:gd name="connsiteX5" fmla="*/ 554523 w 986478"/>
                <a:gd name="connsiteY5" fmla="*/ 37023 h 384574"/>
                <a:gd name="connsiteX6" fmla="*/ 616231 w 986478"/>
                <a:gd name="connsiteY6" fmla="*/ 28609 h 384574"/>
                <a:gd name="connsiteX7" fmla="*/ 703183 w 986478"/>
                <a:gd name="connsiteY7" fmla="*/ 171659 h 384574"/>
                <a:gd name="connsiteX8" fmla="*/ 843428 w 986478"/>
                <a:gd name="connsiteY8" fmla="*/ 98731 h 384574"/>
                <a:gd name="connsiteX9" fmla="*/ 879892 w 986478"/>
                <a:gd name="connsiteY9" fmla="*/ 98731 h 384574"/>
                <a:gd name="connsiteX10" fmla="*/ 924771 w 986478"/>
                <a:gd name="connsiteY10" fmla="*/ 8974 h 384574"/>
                <a:gd name="connsiteX11" fmla="*/ 983674 w 986478"/>
                <a:gd name="connsiteY11" fmla="*/ 8974 h 384574"/>
                <a:gd name="connsiteX12" fmla="*/ 983674 w 986478"/>
                <a:gd name="connsiteY12" fmla="*/ 0 h 384574"/>
                <a:gd name="connsiteX13" fmla="*/ 986478 w 986478"/>
                <a:gd name="connsiteY13" fmla="*/ 3364 h 384574"/>
                <a:gd name="connsiteX14" fmla="*/ 910745 w 986478"/>
                <a:gd name="connsiteY14" fmla="*/ 261416 h 384574"/>
                <a:gd name="connsiteX15" fmla="*/ 898701 w 986478"/>
                <a:gd name="connsiteY15" fmla="*/ 270925 h 384574"/>
                <a:gd name="connsiteX16" fmla="*/ 905135 w 986478"/>
                <a:gd name="connsiteY16" fmla="*/ 258611 h 384574"/>
                <a:gd name="connsiteX17" fmla="*/ 837818 w 986478"/>
                <a:gd name="connsiteY17" fmla="*/ 258611 h 384574"/>
                <a:gd name="connsiteX18" fmla="*/ 812573 w 986478"/>
                <a:gd name="connsiteY18" fmla="*/ 283855 h 384574"/>
                <a:gd name="connsiteX19" fmla="*/ 776110 w 986478"/>
                <a:gd name="connsiteY19" fmla="*/ 323124 h 384574"/>
                <a:gd name="connsiteX20" fmla="*/ 661108 w 986478"/>
                <a:gd name="connsiteY20" fmla="*/ 331539 h 384574"/>
                <a:gd name="connsiteX21" fmla="*/ 621840 w 986478"/>
                <a:gd name="connsiteY21" fmla="*/ 311904 h 384574"/>
                <a:gd name="connsiteX22" fmla="*/ 593791 w 986478"/>
                <a:gd name="connsiteY22" fmla="*/ 297880 h 384574"/>
                <a:gd name="connsiteX23" fmla="*/ 568546 w 986478"/>
                <a:gd name="connsiteY23" fmla="*/ 297880 h 384574"/>
                <a:gd name="connsiteX24" fmla="*/ 490296 w 986478"/>
                <a:gd name="connsiteY24" fmla="*/ 366925 h 384574"/>
                <a:gd name="connsiteX25" fmla="*/ 398654 w 986478"/>
                <a:gd name="connsiteY25" fmla="*/ 275283 h 384574"/>
                <a:gd name="connsiteX26" fmla="*/ 354938 w 986478"/>
                <a:gd name="connsiteY26" fmla="*/ 271640 h 384574"/>
                <a:gd name="connsiteX27" fmla="*/ 311221 w 986478"/>
                <a:gd name="connsiteY27" fmla="*/ 257068 h 384574"/>
                <a:gd name="connsiteX28" fmla="*/ 99926 w 986478"/>
                <a:gd name="connsiteY28" fmla="*/ 384574 h 384574"/>
                <a:gd name="connsiteX29" fmla="*/ 52566 w 986478"/>
                <a:gd name="connsiteY29" fmla="*/ 384574 h 384574"/>
                <a:gd name="connsiteX30" fmla="*/ 0 w 986478"/>
                <a:gd name="connsiteY30" fmla="*/ 244395 h 384574"/>
                <a:gd name="connsiteX31" fmla="*/ 6592 w 986478"/>
                <a:gd name="connsiteY31" fmla="*/ 238854 h 384574"/>
                <a:gd name="connsiteX32" fmla="*/ 131849 w 986478"/>
                <a:gd name="connsiteY32" fmla="*/ 27111 h 384574"/>
                <a:gd name="connsiteX33" fmla="*/ 296524 w 986478"/>
                <a:gd name="connsiteY33" fmla="*/ 25218 h 384574"/>
                <a:gd name="connsiteX34" fmla="*/ 360185 w 986478"/>
                <a:gd name="connsiteY34" fmla="*/ 103347 h 384574"/>
                <a:gd name="connsiteX0" fmla="*/ 360185 w 986478"/>
                <a:gd name="connsiteY0" fmla="*/ 103347 h 384574"/>
                <a:gd name="connsiteX1" fmla="*/ 426740 w 986478"/>
                <a:gd name="connsiteY1" fmla="*/ 31005 h 384574"/>
                <a:gd name="connsiteX2" fmla="*/ 487205 w 986478"/>
                <a:gd name="connsiteY2" fmla="*/ 81902 h 384574"/>
                <a:gd name="connsiteX3" fmla="*/ 529279 w 986478"/>
                <a:gd name="connsiteY3" fmla="*/ 81902 h 384574"/>
                <a:gd name="connsiteX4" fmla="*/ 554523 w 986478"/>
                <a:gd name="connsiteY4" fmla="*/ 37023 h 384574"/>
                <a:gd name="connsiteX5" fmla="*/ 616231 w 986478"/>
                <a:gd name="connsiteY5" fmla="*/ 28609 h 384574"/>
                <a:gd name="connsiteX6" fmla="*/ 703183 w 986478"/>
                <a:gd name="connsiteY6" fmla="*/ 171659 h 384574"/>
                <a:gd name="connsiteX7" fmla="*/ 843428 w 986478"/>
                <a:gd name="connsiteY7" fmla="*/ 98731 h 384574"/>
                <a:gd name="connsiteX8" fmla="*/ 879892 w 986478"/>
                <a:gd name="connsiteY8" fmla="*/ 98731 h 384574"/>
                <a:gd name="connsiteX9" fmla="*/ 924771 w 986478"/>
                <a:gd name="connsiteY9" fmla="*/ 8974 h 384574"/>
                <a:gd name="connsiteX10" fmla="*/ 983674 w 986478"/>
                <a:gd name="connsiteY10" fmla="*/ 8974 h 384574"/>
                <a:gd name="connsiteX11" fmla="*/ 983674 w 986478"/>
                <a:gd name="connsiteY11" fmla="*/ 0 h 384574"/>
                <a:gd name="connsiteX12" fmla="*/ 986478 w 986478"/>
                <a:gd name="connsiteY12" fmla="*/ 3364 h 384574"/>
                <a:gd name="connsiteX13" fmla="*/ 910745 w 986478"/>
                <a:gd name="connsiteY13" fmla="*/ 261416 h 384574"/>
                <a:gd name="connsiteX14" fmla="*/ 898701 w 986478"/>
                <a:gd name="connsiteY14" fmla="*/ 270925 h 384574"/>
                <a:gd name="connsiteX15" fmla="*/ 905135 w 986478"/>
                <a:gd name="connsiteY15" fmla="*/ 258611 h 384574"/>
                <a:gd name="connsiteX16" fmla="*/ 837818 w 986478"/>
                <a:gd name="connsiteY16" fmla="*/ 258611 h 384574"/>
                <a:gd name="connsiteX17" fmla="*/ 812573 w 986478"/>
                <a:gd name="connsiteY17" fmla="*/ 283855 h 384574"/>
                <a:gd name="connsiteX18" fmla="*/ 776110 w 986478"/>
                <a:gd name="connsiteY18" fmla="*/ 323124 h 384574"/>
                <a:gd name="connsiteX19" fmla="*/ 661108 w 986478"/>
                <a:gd name="connsiteY19" fmla="*/ 331539 h 384574"/>
                <a:gd name="connsiteX20" fmla="*/ 621840 w 986478"/>
                <a:gd name="connsiteY20" fmla="*/ 311904 h 384574"/>
                <a:gd name="connsiteX21" fmla="*/ 593791 w 986478"/>
                <a:gd name="connsiteY21" fmla="*/ 297880 h 384574"/>
                <a:gd name="connsiteX22" fmla="*/ 568546 w 986478"/>
                <a:gd name="connsiteY22" fmla="*/ 297880 h 384574"/>
                <a:gd name="connsiteX23" fmla="*/ 490296 w 986478"/>
                <a:gd name="connsiteY23" fmla="*/ 366925 h 384574"/>
                <a:gd name="connsiteX24" fmla="*/ 398654 w 986478"/>
                <a:gd name="connsiteY24" fmla="*/ 275283 h 384574"/>
                <a:gd name="connsiteX25" fmla="*/ 354938 w 986478"/>
                <a:gd name="connsiteY25" fmla="*/ 271640 h 384574"/>
                <a:gd name="connsiteX26" fmla="*/ 311221 w 986478"/>
                <a:gd name="connsiteY26" fmla="*/ 257068 h 384574"/>
                <a:gd name="connsiteX27" fmla="*/ 99926 w 986478"/>
                <a:gd name="connsiteY27" fmla="*/ 384574 h 384574"/>
                <a:gd name="connsiteX28" fmla="*/ 52566 w 986478"/>
                <a:gd name="connsiteY28" fmla="*/ 384574 h 384574"/>
                <a:gd name="connsiteX29" fmla="*/ 0 w 986478"/>
                <a:gd name="connsiteY29" fmla="*/ 244395 h 384574"/>
                <a:gd name="connsiteX30" fmla="*/ 6592 w 986478"/>
                <a:gd name="connsiteY30" fmla="*/ 238854 h 384574"/>
                <a:gd name="connsiteX31" fmla="*/ 131849 w 986478"/>
                <a:gd name="connsiteY31" fmla="*/ 27111 h 384574"/>
                <a:gd name="connsiteX32" fmla="*/ 296524 w 986478"/>
                <a:gd name="connsiteY32" fmla="*/ 25218 h 384574"/>
                <a:gd name="connsiteX33" fmla="*/ 360185 w 986478"/>
                <a:gd name="connsiteY33" fmla="*/ 103347 h 384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86478" h="384574">
                  <a:moveTo>
                    <a:pt x="360185" y="103347"/>
                  </a:moveTo>
                  <a:lnTo>
                    <a:pt x="426740" y="31005"/>
                  </a:lnTo>
                  <a:lnTo>
                    <a:pt x="487205" y="81902"/>
                  </a:lnTo>
                  <a:lnTo>
                    <a:pt x="529279" y="81902"/>
                  </a:lnTo>
                  <a:lnTo>
                    <a:pt x="554523" y="37023"/>
                  </a:lnTo>
                  <a:lnTo>
                    <a:pt x="616231" y="28609"/>
                  </a:lnTo>
                  <a:lnTo>
                    <a:pt x="703183" y="171659"/>
                  </a:lnTo>
                  <a:lnTo>
                    <a:pt x="843428" y="98731"/>
                  </a:lnTo>
                  <a:lnTo>
                    <a:pt x="879892" y="98731"/>
                  </a:lnTo>
                  <a:lnTo>
                    <a:pt x="924771" y="8974"/>
                  </a:lnTo>
                  <a:lnTo>
                    <a:pt x="983674" y="8974"/>
                  </a:lnTo>
                  <a:lnTo>
                    <a:pt x="983674" y="0"/>
                  </a:lnTo>
                  <a:lnTo>
                    <a:pt x="986478" y="3364"/>
                  </a:lnTo>
                  <a:lnTo>
                    <a:pt x="910745" y="261416"/>
                  </a:lnTo>
                  <a:lnTo>
                    <a:pt x="898701" y="270925"/>
                  </a:lnTo>
                  <a:lnTo>
                    <a:pt x="905135" y="258611"/>
                  </a:lnTo>
                  <a:lnTo>
                    <a:pt x="837818" y="258611"/>
                  </a:lnTo>
                  <a:lnTo>
                    <a:pt x="812573" y="283855"/>
                  </a:lnTo>
                  <a:lnTo>
                    <a:pt x="776110" y="323124"/>
                  </a:lnTo>
                  <a:lnTo>
                    <a:pt x="661108" y="331539"/>
                  </a:lnTo>
                  <a:lnTo>
                    <a:pt x="621840" y="311904"/>
                  </a:lnTo>
                  <a:lnTo>
                    <a:pt x="593791" y="297880"/>
                  </a:lnTo>
                  <a:lnTo>
                    <a:pt x="568546" y="297880"/>
                  </a:lnTo>
                  <a:lnTo>
                    <a:pt x="490296" y="366925"/>
                  </a:lnTo>
                  <a:lnTo>
                    <a:pt x="398654" y="275283"/>
                  </a:lnTo>
                  <a:lnTo>
                    <a:pt x="354938" y="271640"/>
                  </a:lnTo>
                  <a:lnTo>
                    <a:pt x="311221" y="257068"/>
                  </a:lnTo>
                  <a:lnTo>
                    <a:pt x="99926" y="384574"/>
                  </a:lnTo>
                  <a:lnTo>
                    <a:pt x="52566" y="384574"/>
                  </a:lnTo>
                  <a:lnTo>
                    <a:pt x="0" y="244395"/>
                  </a:lnTo>
                  <a:lnTo>
                    <a:pt x="6592" y="238854"/>
                  </a:lnTo>
                  <a:lnTo>
                    <a:pt x="131849" y="27111"/>
                  </a:lnTo>
                  <a:lnTo>
                    <a:pt x="296524" y="25218"/>
                  </a:lnTo>
                  <a:lnTo>
                    <a:pt x="360185" y="103347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6" name="Forma Livre: Forma 45">
              <a:extLst>
                <a:ext uri="{FF2B5EF4-FFF2-40B4-BE49-F238E27FC236}">
                  <a16:creationId xmlns:a16="http://schemas.microsoft.com/office/drawing/2014/main" id="{F99CF682-B93B-433E-ACCC-D2F54F0E74C8}"/>
                </a:ext>
              </a:extLst>
            </p:cNvPr>
            <p:cNvSpPr/>
            <p:nvPr/>
          </p:nvSpPr>
          <p:spPr>
            <a:xfrm>
              <a:off x="8162282" y="4184923"/>
              <a:ext cx="360807" cy="546957"/>
            </a:xfrm>
            <a:custGeom>
              <a:avLst/>
              <a:gdLst>
                <a:gd name="connsiteX0" fmla="*/ 171100 w 360807"/>
                <a:gd name="connsiteY0" fmla="*/ 0 h 546957"/>
                <a:gd name="connsiteX1" fmla="*/ 333259 w 360807"/>
                <a:gd name="connsiteY1" fmla="*/ 0 h 546957"/>
                <a:gd name="connsiteX2" fmla="*/ 333259 w 360807"/>
                <a:gd name="connsiteY2" fmla="*/ 44631 h 546957"/>
                <a:gd name="connsiteX3" fmla="*/ 360807 w 360807"/>
                <a:gd name="connsiteY3" fmla="*/ 44631 h 546957"/>
                <a:gd name="connsiteX4" fmla="*/ 356224 w 360807"/>
                <a:gd name="connsiteY4" fmla="*/ 244027 h 546957"/>
                <a:gd name="connsiteX5" fmla="*/ 347809 w 360807"/>
                <a:gd name="connsiteY5" fmla="*/ 277686 h 546957"/>
                <a:gd name="connsiteX6" fmla="*/ 103782 w 360807"/>
                <a:gd name="connsiteY6" fmla="*/ 541347 h 546957"/>
                <a:gd name="connsiteX7" fmla="*/ 16830 w 360807"/>
                <a:gd name="connsiteY7" fmla="*/ 546957 h 546957"/>
                <a:gd name="connsiteX8" fmla="*/ 0 w 360807"/>
                <a:gd name="connsiteY8" fmla="*/ 429151 h 546957"/>
                <a:gd name="connsiteX9" fmla="*/ 64513 w 360807"/>
                <a:gd name="connsiteY9" fmla="*/ 367443 h 546957"/>
                <a:gd name="connsiteX10" fmla="*/ 84147 w 360807"/>
                <a:gd name="connsiteY10" fmla="*/ 342198 h 546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07" h="546957">
                  <a:moveTo>
                    <a:pt x="171100" y="0"/>
                  </a:moveTo>
                  <a:lnTo>
                    <a:pt x="333259" y="0"/>
                  </a:lnTo>
                  <a:lnTo>
                    <a:pt x="333259" y="44631"/>
                  </a:lnTo>
                  <a:lnTo>
                    <a:pt x="360807" y="44631"/>
                  </a:lnTo>
                  <a:lnTo>
                    <a:pt x="356224" y="244027"/>
                  </a:lnTo>
                  <a:lnTo>
                    <a:pt x="347809" y="277686"/>
                  </a:lnTo>
                  <a:lnTo>
                    <a:pt x="103782" y="541347"/>
                  </a:lnTo>
                  <a:lnTo>
                    <a:pt x="16830" y="546957"/>
                  </a:lnTo>
                  <a:lnTo>
                    <a:pt x="0" y="429151"/>
                  </a:lnTo>
                  <a:lnTo>
                    <a:pt x="64513" y="367443"/>
                  </a:lnTo>
                  <a:lnTo>
                    <a:pt x="84147" y="34219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47" name="Forma Livre: Forma 46">
              <a:extLst>
                <a:ext uri="{FF2B5EF4-FFF2-40B4-BE49-F238E27FC236}">
                  <a16:creationId xmlns:a16="http://schemas.microsoft.com/office/drawing/2014/main" id="{7EFAB3C8-0475-462A-8151-E5AC3960B51B}"/>
                </a:ext>
              </a:extLst>
            </p:cNvPr>
            <p:cNvSpPr/>
            <p:nvPr/>
          </p:nvSpPr>
          <p:spPr>
            <a:xfrm>
              <a:off x="6601942" y="3493663"/>
              <a:ext cx="1959174" cy="1496268"/>
            </a:xfrm>
            <a:custGeom>
              <a:avLst/>
              <a:gdLst>
                <a:gd name="connsiteX0" fmla="*/ 1292499 w 1959174"/>
                <a:gd name="connsiteY0" fmla="*/ 0 h 1496268"/>
                <a:gd name="connsiteX1" fmla="*/ 1288856 w 1959174"/>
                <a:gd name="connsiteY1" fmla="*/ 69217 h 1496268"/>
                <a:gd name="connsiteX2" fmla="*/ 1332573 w 1959174"/>
                <a:gd name="connsiteY2" fmla="*/ 112934 h 1496268"/>
                <a:gd name="connsiteX3" fmla="*/ 1525653 w 1959174"/>
                <a:gd name="connsiteY3" fmla="*/ 120220 h 1496268"/>
                <a:gd name="connsiteX4" fmla="*/ 1773379 w 1959174"/>
                <a:gd name="connsiteY4" fmla="*/ 265941 h 1496268"/>
                <a:gd name="connsiteX5" fmla="*/ 1959174 w 1959174"/>
                <a:gd name="connsiteY5" fmla="*/ 338801 h 1496268"/>
                <a:gd name="connsiteX6" fmla="*/ 1956804 w 1959174"/>
                <a:gd name="connsiteY6" fmla="*/ 389759 h 1496268"/>
                <a:gd name="connsiteX7" fmla="*/ 1948244 w 1959174"/>
                <a:gd name="connsiteY7" fmla="*/ 408019 h 1496268"/>
                <a:gd name="connsiteX8" fmla="*/ 1835311 w 1959174"/>
                <a:gd name="connsiteY8" fmla="*/ 557383 h 1496268"/>
                <a:gd name="connsiteX9" fmla="*/ 1893599 w 1959174"/>
                <a:gd name="connsiteY9" fmla="*/ 666674 h 1496268"/>
                <a:gd name="connsiteX10" fmla="*/ 1893599 w 1959174"/>
                <a:gd name="connsiteY10" fmla="*/ 691260 h 1496268"/>
                <a:gd name="connsiteX11" fmla="*/ 1731440 w 1959174"/>
                <a:gd name="connsiteY11" fmla="*/ 691260 h 1496268"/>
                <a:gd name="connsiteX12" fmla="*/ 1644487 w 1959174"/>
                <a:gd name="connsiteY12" fmla="*/ 1033458 h 1496268"/>
                <a:gd name="connsiteX13" fmla="*/ 1624853 w 1959174"/>
                <a:gd name="connsiteY13" fmla="*/ 1058703 h 1496268"/>
                <a:gd name="connsiteX14" fmla="*/ 1560340 w 1959174"/>
                <a:gd name="connsiteY14" fmla="*/ 1120411 h 1496268"/>
                <a:gd name="connsiteX15" fmla="*/ 1562397 w 1959174"/>
                <a:gd name="connsiteY15" fmla="*/ 1134810 h 1496268"/>
                <a:gd name="connsiteX16" fmla="*/ 1521071 w 1959174"/>
                <a:gd name="connsiteY16" fmla="*/ 1246631 h 1496268"/>
                <a:gd name="connsiteX17" fmla="*/ 1439729 w 1959174"/>
                <a:gd name="connsiteY17" fmla="*/ 1344803 h 1496268"/>
                <a:gd name="connsiteX18" fmla="*/ 1176068 w 1959174"/>
                <a:gd name="connsiteY18" fmla="*/ 1350413 h 1496268"/>
                <a:gd name="connsiteX19" fmla="*/ 1131189 w 1959174"/>
                <a:gd name="connsiteY19" fmla="*/ 1414926 h 1496268"/>
                <a:gd name="connsiteX20" fmla="*/ 901187 w 1959174"/>
                <a:gd name="connsiteY20" fmla="*/ 1487854 h 1496268"/>
                <a:gd name="connsiteX21" fmla="*/ 856308 w 1959174"/>
                <a:gd name="connsiteY21" fmla="*/ 1496268 h 1496268"/>
                <a:gd name="connsiteX22" fmla="*/ 760941 w 1959174"/>
                <a:gd name="connsiteY22" fmla="*/ 1462609 h 1496268"/>
                <a:gd name="connsiteX23" fmla="*/ 752527 w 1959174"/>
                <a:gd name="connsiteY23" fmla="*/ 1327974 h 1496268"/>
                <a:gd name="connsiteX24" fmla="*/ 777771 w 1959174"/>
                <a:gd name="connsiteY24" fmla="*/ 1313949 h 1496268"/>
                <a:gd name="connsiteX25" fmla="*/ 777771 w 1959174"/>
                <a:gd name="connsiteY25" fmla="*/ 1260656 h 1496268"/>
                <a:gd name="connsiteX26" fmla="*/ 710453 w 1959174"/>
                <a:gd name="connsiteY26" fmla="*/ 1198948 h 1496268"/>
                <a:gd name="connsiteX27" fmla="*/ 690819 w 1959174"/>
                <a:gd name="connsiteY27" fmla="*/ 1176509 h 1496268"/>
                <a:gd name="connsiteX28" fmla="*/ 665575 w 1959174"/>
                <a:gd name="connsiteY28" fmla="*/ 1011019 h 1496268"/>
                <a:gd name="connsiteX29" fmla="*/ 623501 w 1959174"/>
                <a:gd name="connsiteY29" fmla="*/ 1013824 h 1496268"/>
                <a:gd name="connsiteX30" fmla="*/ 533744 w 1959174"/>
                <a:gd name="connsiteY30" fmla="*/ 1039068 h 1496268"/>
                <a:gd name="connsiteX31" fmla="*/ 460816 w 1959174"/>
                <a:gd name="connsiteY31" fmla="*/ 1061508 h 1496268"/>
                <a:gd name="connsiteX32" fmla="*/ 362645 w 1959174"/>
                <a:gd name="connsiteY32" fmla="*/ 1064312 h 1496268"/>
                <a:gd name="connsiteX33" fmla="*/ 334595 w 1959174"/>
                <a:gd name="connsiteY33" fmla="*/ 960531 h 1496268"/>
                <a:gd name="connsiteX34" fmla="*/ 59714 w 1959174"/>
                <a:gd name="connsiteY34" fmla="*/ 968946 h 1496268"/>
                <a:gd name="connsiteX35" fmla="*/ 0 w 1959174"/>
                <a:gd name="connsiteY35" fmla="*/ 844089 h 1496268"/>
                <a:gd name="connsiteX36" fmla="*/ 22594 w 1959174"/>
                <a:gd name="connsiteY36" fmla="*/ 849737 h 1496268"/>
                <a:gd name="connsiteX37" fmla="*/ 109160 w 1959174"/>
                <a:gd name="connsiteY37" fmla="*/ 854066 h 1496268"/>
                <a:gd name="connsiteX38" fmla="*/ 192828 w 1959174"/>
                <a:gd name="connsiteY38" fmla="*/ 757324 h 1496268"/>
                <a:gd name="connsiteX39" fmla="*/ 611118 w 1959174"/>
                <a:gd name="connsiteY39" fmla="*/ 703822 h 1496268"/>
                <a:gd name="connsiteX40" fmla="*/ 732713 w 1959174"/>
                <a:gd name="connsiteY40" fmla="*/ 626001 h 1496268"/>
                <a:gd name="connsiteX41" fmla="*/ 727849 w 1959174"/>
                <a:gd name="connsiteY41" fmla="*/ 533588 h 1496268"/>
                <a:gd name="connsiteX42" fmla="*/ 679211 w 1959174"/>
                <a:gd name="connsiteY42" fmla="*/ 538452 h 1496268"/>
                <a:gd name="connsiteX43" fmla="*/ 674347 w 1959174"/>
                <a:gd name="connsiteY43" fmla="*/ 455767 h 1496268"/>
                <a:gd name="connsiteX44" fmla="*/ 791079 w 1959174"/>
                <a:gd name="connsiteY44" fmla="*/ 232031 h 1496268"/>
                <a:gd name="connsiteX45" fmla="*/ 795943 w 1959174"/>
                <a:gd name="connsiteY45" fmla="*/ 154209 h 1496268"/>
                <a:gd name="connsiteX46" fmla="*/ 908655 w 1959174"/>
                <a:gd name="connsiteY46" fmla="*/ 150323 h 1496268"/>
                <a:gd name="connsiteX47" fmla="*/ 986485 w 1959174"/>
                <a:gd name="connsiteY47" fmla="*/ 153007 h 1496268"/>
                <a:gd name="connsiteX48" fmla="*/ 1237854 w 1959174"/>
                <a:gd name="connsiteY48" fmla="*/ 3643 h 149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959174" h="1496268">
                  <a:moveTo>
                    <a:pt x="1292499" y="0"/>
                  </a:moveTo>
                  <a:lnTo>
                    <a:pt x="1288856" y="69217"/>
                  </a:lnTo>
                  <a:lnTo>
                    <a:pt x="1332573" y="112934"/>
                  </a:lnTo>
                  <a:lnTo>
                    <a:pt x="1525653" y="120220"/>
                  </a:lnTo>
                  <a:lnTo>
                    <a:pt x="1773379" y="265941"/>
                  </a:lnTo>
                  <a:lnTo>
                    <a:pt x="1959174" y="338801"/>
                  </a:lnTo>
                  <a:lnTo>
                    <a:pt x="1956804" y="389759"/>
                  </a:lnTo>
                  <a:lnTo>
                    <a:pt x="1948244" y="408019"/>
                  </a:lnTo>
                  <a:lnTo>
                    <a:pt x="1835311" y="557383"/>
                  </a:lnTo>
                  <a:lnTo>
                    <a:pt x="1893599" y="666674"/>
                  </a:lnTo>
                  <a:lnTo>
                    <a:pt x="1893599" y="691260"/>
                  </a:lnTo>
                  <a:lnTo>
                    <a:pt x="1731440" y="691260"/>
                  </a:lnTo>
                  <a:lnTo>
                    <a:pt x="1644487" y="1033458"/>
                  </a:lnTo>
                  <a:lnTo>
                    <a:pt x="1624853" y="1058703"/>
                  </a:lnTo>
                  <a:lnTo>
                    <a:pt x="1560340" y="1120411"/>
                  </a:lnTo>
                  <a:lnTo>
                    <a:pt x="1562397" y="1134810"/>
                  </a:lnTo>
                  <a:lnTo>
                    <a:pt x="1521071" y="1246631"/>
                  </a:lnTo>
                  <a:lnTo>
                    <a:pt x="1439729" y="1344803"/>
                  </a:lnTo>
                  <a:lnTo>
                    <a:pt x="1176068" y="1350413"/>
                  </a:lnTo>
                  <a:lnTo>
                    <a:pt x="1131189" y="1414926"/>
                  </a:lnTo>
                  <a:lnTo>
                    <a:pt x="901187" y="1487854"/>
                  </a:lnTo>
                  <a:lnTo>
                    <a:pt x="856308" y="1496268"/>
                  </a:lnTo>
                  <a:lnTo>
                    <a:pt x="760941" y="1462609"/>
                  </a:lnTo>
                  <a:lnTo>
                    <a:pt x="752527" y="1327974"/>
                  </a:lnTo>
                  <a:lnTo>
                    <a:pt x="777771" y="1313949"/>
                  </a:lnTo>
                  <a:lnTo>
                    <a:pt x="777771" y="1260656"/>
                  </a:lnTo>
                  <a:lnTo>
                    <a:pt x="710453" y="1198948"/>
                  </a:lnTo>
                  <a:lnTo>
                    <a:pt x="690819" y="1176509"/>
                  </a:lnTo>
                  <a:lnTo>
                    <a:pt x="665575" y="1011019"/>
                  </a:lnTo>
                  <a:lnTo>
                    <a:pt x="623501" y="1013824"/>
                  </a:lnTo>
                  <a:lnTo>
                    <a:pt x="533744" y="1039068"/>
                  </a:lnTo>
                  <a:lnTo>
                    <a:pt x="460816" y="1061508"/>
                  </a:lnTo>
                  <a:lnTo>
                    <a:pt x="362645" y="1064312"/>
                  </a:lnTo>
                  <a:lnTo>
                    <a:pt x="334595" y="960531"/>
                  </a:lnTo>
                  <a:lnTo>
                    <a:pt x="59714" y="968946"/>
                  </a:lnTo>
                  <a:lnTo>
                    <a:pt x="0" y="844089"/>
                  </a:lnTo>
                  <a:lnTo>
                    <a:pt x="22594" y="849737"/>
                  </a:lnTo>
                  <a:lnTo>
                    <a:pt x="109160" y="854066"/>
                  </a:lnTo>
                  <a:lnTo>
                    <a:pt x="192828" y="757324"/>
                  </a:lnTo>
                  <a:lnTo>
                    <a:pt x="611118" y="703822"/>
                  </a:lnTo>
                  <a:lnTo>
                    <a:pt x="732713" y="626001"/>
                  </a:lnTo>
                  <a:lnTo>
                    <a:pt x="727849" y="533588"/>
                  </a:lnTo>
                  <a:lnTo>
                    <a:pt x="679211" y="538452"/>
                  </a:lnTo>
                  <a:lnTo>
                    <a:pt x="674347" y="455767"/>
                  </a:lnTo>
                  <a:lnTo>
                    <a:pt x="791079" y="232031"/>
                  </a:lnTo>
                  <a:lnTo>
                    <a:pt x="795943" y="154209"/>
                  </a:lnTo>
                  <a:lnTo>
                    <a:pt x="908655" y="150323"/>
                  </a:lnTo>
                  <a:lnTo>
                    <a:pt x="986485" y="153007"/>
                  </a:lnTo>
                  <a:lnTo>
                    <a:pt x="1237854" y="364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8" name="Forma Livre: Forma 47">
              <a:extLst>
                <a:ext uri="{FF2B5EF4-FFF2-40B4-BE49-F238E27FC236}">
                  <a16:creationId xmlns:a16="http://schemas.microsoft.com/office/drawing/2014/main" id="{E881BC46-603F-4B11-89CD-F86CBAB58489}"/>
                </a:ext>
              </a:extLst>
            </p:cNvPr>
            <p:cNvSpPr/>
            <p:nvPr/>
          </p:nvSpPr>
          <p:spPr>
            <a:xfrm>
              <a:off x="7678310" y="4628474"/>
              <a:ext cx="591047" cy="391450"/>
            </a:xfrm>
            <a:custGeom>
              <a:avLst/>
              <a:gdLst>
                <a:gd name="connsiteX0" fmla="*/ 483972 w 591047"/>
                <a:gd name="connsiteY0" fmla="*/ 42707 h 448556"/>
                <a:gd name="connsiteX1" fmla="*/ 500802 w 591047"/>
                <a:gd name="connsiteY1" fmla="*/ 160513 h 448556"/>
                <a:gd name="connsiteX2" fmla="*/ 587754 w 591047"/>
                <a:gd name="connsiteY2" fmla="*/ 154903 h 448556"/>
                <a:gd name="connsiteX3" fmla="*/ 589472 w 591047"/>
                <a:gd name="connsiteY3" fmla="*/ 153047 h 448556"/>
                <a:gd name="connsiteX4" fmla="*/ 591047 w 591047"/>
                <a:gd name="connsiteY4" fmla="*/ 157009 h 448556"/>
                <a:gd name="connsiteX5" fmla="*/ 588396 w 591047"/>
                <a:gd name="connsiteY5" fmla="*/ 276278 h 448556"/>
                <a:gd name="connsiteX6" fmla="*/ 548640 w 591047"/>
                <a:gd name="connsiteY6" fmla="*/ 366393 h 448556"/>
                <a:gd name="connsiteX7" fmla="*/ 532737 w 591047"/>
                <a:gd name="connsiteY7" fmla="*/ 337238 h 448556"/>
                <a:gd name="connsiteX8" fmla="*/ 485029 w 591047"/>
                <a:gd name="connsiteY8" fmla="*/ 337238 h 448556"/>
                <a:gd name="connsiteX9" fmla="*/ 318052 w 591047"/>
                <a:gd name="connsiteY9" fmla="*/ 430003 h 448556"/>
                <a:gd name="connsiteX10" fmla="*/ 275645 w 591047"/>
                <a:gd name="connsiteY10" fmla="*/ 448556 h 448556"/>
                <a:gd name="connsiteX11" fmla="*/ 0 w 591047"/>
                <a:gd name="connsiteY11" fmla="*/ 443256 h 448556"/>
                <a:gd name="connsiteX12" fmla="*/ 55659 w 591047"/>
                <a:gd name="connsiteY12" fmla="*/ 379645 h 448556"/>
                <a:gd name="connsiteX13" fmla="*/ 58725 w 591047"/>
                <a:gd name="connsiteY13" fmla="*/ 331610 h 448556"/>
                <a:gd name="connsiteX14" fmla="*/ 99700 w 591047"/>
                <a:gd name="connsiteY14" fmla="*/ 272709 h 448556"/>
                <a:gd name="connsiteX15" fmla="*/ 363361 w 591047"/>
                <a:gd name="connsiteY15" fmla="*/ 267099 h 448556"/>
                <a:gd name="connsiteX16" fmla="*/ 444703 w 591047"/>
                <a:gd name="connsiteY16" fmla="*/ 168927 h 448556"/>
                <a:gd name="connsiteX17" fmla="*/ 486029 w 591047"/>
                <a:gd name="connsiteY17" fmla="*/ 57106 h 448556"/>
                <a:gd name="connsiteX18" fmla="*/ 528621 w 591047"/>
                <a:gd name="connsiteY18" fmla="*/ 0 h 448556"/>
                <a:gd name="connsiteX19" fmla="*/ 528621 w 591047"/>
                <a:gd name="connsiteY19" fmla="*/ 0 h 448556"/>
                <a:gd name="connsiteX20" fmla="*/ 483972 w 591047"/>
                <a:gd name="connsiteY20" fmla="*/ 42707 h 448556"/>
                <a:gd name="connsiteX0" fmla="*/ 483972 w 591047"/>
                <a:gd name="connsiteY0" fmla="*/ 42707 h 448556"/>
                <a:gd name="connsiteX1" fmla="*/ 500802 w 591047"/>
                <a:gd name="connsiteY1" fmla="*/ 160513 h 448556"/>
                <a:gd name="connsiteX2" fmla="*/ 587754 w 591047"/>
                <a:gd name="connsiteY2" fmla="*/ 154903 h 448556"/>
                <a:gd name="connsiteX3" fmla="*/ 589472 w 591047"/>
                <a:gd name="connsiteY3" fmla="*/ 153047 h 448556"/>
                <a:gd name="connsiteX4" fmla="*/ 591047 w 591047"/>
                <a:gd name="connsiteY4" fmla="*/ 157009 h 448556"/>
                <a:gd name="connsiteX5" fmla="*/ 588396 w 591047"/>
                <a:gd name="connsiteY5" fmla="*/ 276278 h 448556"/>
                <a:gd name="connsiteX6" fmla="*/ 548640 w 591047"/>
                <a:gd name="connsiteY6" fmla="*/ 366393 h 448556"/>
                <a:gd name="connsiteX7" fmla="*/ 532737 w 591047"/>
                <a:gd name="connsiteY7" fmla="*/ 337238 h 448556"/>
                <a:gd name="connsiteX8" fmla="*/ 485029 w 591047"/>
                <a:gd name="connsiteY8" fmla="*/ 337238 h 448556"/>
                <a:gd name="connsiteX9" fmla="*/ 318052 w 591047"/>
                <a:gd name="connsiteY9" fmla="*/ 430003 h 448556"/>
                <a:gd name="connsiteX10" fmla="*/ 275645 w 591047"/>
                <a:gd name="connsiteY10" fmla="*/ 448556 h 448556"/>
                <a:gd name="connsiteX11" fmla="*/ 0 w 591047"/>
                <a:gd name="connsiteY11" fmla="*/ 443256 h 448556"/>
                <a:gd name="connsiteX12" fmla="*/ 55659 w 591047"/>
                <a:gd name="connsiteY12" fmla="*/ 379645 h 448556"/>
                <a:gd name="connsiteX13" fmla="*/ 58725 w 591047"/>
                <a:gd name="connsiteY13" fmla="*/ 331610 h 448556"/>
                <a:gd name="connsiteX14" fmla="*/ 99700 w 591047"/>
                <a:gd name="connsiteY14" fmla="*/ 272709 h 448556"/>
                <a:gd name="connsiteX15" fmla="*/ 363361 w 591047"/>
                <a:gd name="connsiteY15" fmla="*/ 267099 h 448556"/>
                <a:gd name="connsiteX16" fmla="*/ 444703 w 591047"/>
                <a:gd name="connsiteY16" fmla="*/ 168927 h 448556"/>
                <a:gd name="connsiteX17" fmla="*/ 486029 w 591047"/>
                <a:gd name="connsiteY17" fmla="*/ 57106 h 448556"/>
                <a:gd name="connsiteX18" fmla="*/ 483972 w 591047"/>
                <a:gd name="connsiteY18" fmla="*/ 42707 h 448556"/>
                <a:gd name="connsiteX19" fmla="*/ 483972 w 591047"/>
                <a:gd name="connsiteY19" fmla="*/ 42707 h 448556"/>
                <a:gd name="connsiteX20" fmla="*/ 528621 w 591047"/>
                <a:gd name="connsiteY20" fmla="*/ 0 h 448556"/>
                <a:gd name="connsiteX21" fmla="*/ 483972 w 591047"/>
                <a:gd name="connsiteY21" fmla="*/ 42707 h 448556"/>
                <a:gd name="connsiteX0" fmla="*/ 483972 w 591047"/>
                <a:gd name="connsiteY0" fmla="*/ 0 h 405849"/>
                <a:gd name="connsiteX1" fmla="*/ 500802 w 591047"/>
                <a:gd name="connsiteY1" fmla="*/ 117806 h 405849"/>
                <a:gd name="connsiteX2" fmla="*/ 587754 w 591047"/>
                <a:gd name="connsiteY2" fmla="*/ 112196 h 405849"/>
                <a:gd name="connsiteX3" fmla="*/ 589472 w 591047"/>
                <a:gd name="connsiteY3" fmla="*/ 110340 h 405849"/>
                <a:gd name="connsiteX4" fmla="*/ 591047 w 591047"/>
                <a:gd name="connsiteY4" fmla="*/ 114302 h 405849"/>
                <a:gd name="connsiteX5" fmla="*/ 588396 w 591047"/>
                <a:gd name="connsiteY5" fmla="*/ 233571 h 405849"/>
                <a:gd name="connsiteX6" fmla="*/ 548640 w 591047"/>
                <a:gd name="connsiteY6" fmla="*/ 323686 h 405849"/>
                <a:gd name="connsiteX7" fmla="*/ 532737 w 591047"/>
                <a:gd name="connsiteY7" fmla="*/ 294531 h 405849"/>
                <a:gd name="connsiteX8" fmla="*/ 485029 w 591047"/>
                <a:gd name="connsiteY8" fmla="*/ 294531 h 405849"/>
                <a:gd name="connsiteX9" fmla="*/ 318052 w 591047"/>
                <a:gd name="connsiteY9" fmla="*/ 387296 h 405849"/>
                <a:gd name="connsiteX10" fmla="*/ 275645 w 591047"/>
                <a:gd name="connsiteY10" fmla="*/ 405849 h 405849"/>
                <a:gd name="connsiteX11" fmla="*/ 0 w 591047"/>
                <a:gd name="connsiteY11" fmla="*/ 400549 h 405849"/>
                <a:gd name="connsiteX12" fmla="*/ 55659 w 591047"/>
                <a:gd name="connsiteY12" fmla="*/ 336938 h 405849"/>
                <a:gd name="connsiteX13" fmla="*/ 58725 w 591047"/>
                <a:gd name="connsiteY13" fmla="*/ 288903 h 405849"/>
                <a:gd name="connsiteX14" fmla="*/ 99700 w 591047"/>
                <a:gd name="connsiteY14" fmla="*/ 230002 h 405849"/>
                <a:gd name="connsiteX15" fmla="*/ 363361 w 591047"/>
                <a:gd name="connsiteY15" fmla="*/ 224392 h 405849"/>
                <a:gd name="connsiteX16" fmla="*/ 444703 w 591047"/>
                <a:gd name="connsiteY16" fmla="*/ 126220 h 405849"/>
                <a:gd name="connsiteX17" fmla="*/ 486029 w 591047"/>
                <a:gd name="connsiteY17" fmla="*/ 14399 h 405849"/>
                <a:gd name="connsiteX18" fmla="*/ 483972 w 591047"/>
                <a:gd name="connsiteY18" fmla="*/ 0 h 405849"/>
                <a:gd name="connsiteX0" fmla="*/ 486029 w 591047"/>
                <a:gd name="connsiteY0" fmla="*/ 0 h 391450"/>
                <a:gd name="connsiteX1" fmla="*/ 500802 w 591047"/>
                <a:gd name="connsiteY1" fmla="*/ 103407 h 391450"/>
                <a:gd name="connsiteX2" fmla="*/ 587754 w 591047"/>
                <a:gd name="connsiteY2" fmla="*/ 97797 h 391450"/>
                <a:gd name="connsiteX3" fmla="*/ 589472 w 591047"/>
                <a:gd name="connsiteY3" fmla="*/ 95941 h 391450"/>
                <a:gd name="connsiteX4" fmla="*/ 591047 w 591047"/>
                <a:gd name="connsiteY4" fmla="*/ 99903 h 391450"/>
                <a:gd name="connsiteX5" fmla="*/ 588396 w 591047"/>
                <a:gd name="connsiteY5" fmla="*/ 219172 h 391450"/>
                <a:gd name="connsiteX6" fmla="*/ 548640 w 591047"/>
                <a:gd name="connsiteY6" fmla="*/ 309287 h 391450"/>
                <a:gd name="connsiteX7" fmla="*/ 532737 w 591047"/>
                <a:gd name="connsiteY7" fmla="*/ 280132 h 391450"/>
                <a:gd name="connsiteX8" fmla="*/ 485029 w 591047"/>
                <a:gd name="connsiteY8" fmla="*/ 280132 h 391450"/>
                <a:gd name="connsiteX9" fmla="*/ 318052 w 591047"/>
                <a:gd name="connsiteY9" fmla="*/ 372897 h 391450"/>
                <a:gd name="connsiteX10" fmla="*/ 275645 w 591047"/>
                <a:gd name="connsiteY10" fmla="*/ 391450 h 391450"/>
                <a:gd name="connsiteX11" fmla="*/ 0 w 591047"/>
                <a:gd name="connsiteY11" fmla="*/ 386150 h 391450"/>
                <a:gd name="connsiteX12" fmla="*/ 55659 w 591047"/>
                <a:gd name="connsiteY12" fmla="*/ 322539 h 391450"/>
                <a:gd name="connsiteX13" fmla="*/ 58725 w 591047"/>
                <a:gd name="connsiteY13" fmla="*/ 274504 h 391450"/>
                <a:gd name="connsiteX14" fmla="*/ 99700 w 591047"/>
                <a:gd name="connsiteY14" fmla="*/ 215603 h 391450"/>
                <a:gd name="connsiteX15" fmla="*/ 363361 w 591047"/>
                <a:gd name="connsiteY15" fmla="*/ 209993 h 391450"/>
                <a:gd name="connsiteX16" fmla="*/ 444703 w 591047"/>
                <a:gd name="connsiteY16" fmla="*/ 111821 h 391450"/>
                <a:gd name="connsiteX17" fmla="*/ 486029 w 591047"/>
                <a:gd name="connsiteY17" fmla="*/ 0 h 39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1047" h="391450">
                  <a:moveTo>
                    <a:pt x="486029" y="0"/>
                  </a:moveTo>
                  <a:lnTo>
                    <a:pt x="500802" y="103407"/>
                  </a:lnTo>
                  <a:lnTo>
                    <a:pt x="587754" y="97797"/>
                  </a:lnTo>
                  <a:lnTo>
                    <a:pt x="589472" y="95941"/>
                  </a:lnTo>
                  <a:lnTo>
                    <a:pt x="591047" y="99903"/>
                  </a:lnTo>
                  <a:cubicBezTo>
                    <a:pt x="590163" y="139659"/>
                    <a:pt x="589280" y="179416"/>
                    <a:pt x="588396" y="219172"/>
                  </a:cubicBezTo>
                  <a:lnTo>
                    <a:pt x="548640" y="309287"/>
                  </a:lnTo>
                  <a:lnTo>
                    <a:pt x="532737" y="280132"/>
                  </a:lnTo>
                  <a:lnTo>
                    <a:pt x="485029" y="280132"/>
                  </a:lnTo>
                  <a:lnTo>
                    <a:pt x="318052" y="372897"/>
                  </a:lnTo>
                  <a:lnTo>
                    <a:pt x="275645" y="391450"/>
                  </a:lnTo>
                  <a:lnTo>
                    <a:pt x="0" y="386150"/>
                  </a:lnTo>
                  <a:lnTo>
                    <a:pt x="55659" y="322539"/>
                  </a:lnTo>
                  <a:lnTo>
                    <a:pt x="58725" y="274504"/>
                  </a:lnTo>
                  <a:lnTo>
                    <a:pt x="99700" y="215603"/>
                  </a:lnTo>
                  <a:lnTo>
                    <a:pt x="363361" y="209993"/>
                  </a:lnTo>
                  <a:lnTo>
                    <a:pt x="444703" y="111821"/>
                  </a:lnTo>
                  <a:lnTo>
                    <a:pt x="486029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9" name="Forma Livre: Forma 48">
              <a:extLst>
                <a:ext uri="{FF2B5EF4-FFF2-40B4-BE49-F238E27FC236}">
                  <a16:creationId xmlns:a16="http://schemas.microsoft.com/office/drawing/2014/main" id="{A777A521-9318-4E9F-808A-DEEB2495CC41}"/>
                </a:ext>
              </a:extLst>
            </p:cNvPr>
            <p:cNvSpPr/>
            <p:nvPr/>
          </p:nvSpPr>
          <p:spPr>
            <a:xfrm>
              <a:off x="6419701" y="4454194"/>
              <a:ext cx="1392735" cy="886432"/>
            </a:xfrm>
            <a:custGeom>
              <a:avLst/>
              <a:gdLst>
                <a:gd name="connsiteX0" fmla="*/ 516837 w 1392735"/>
                <a:gd name="connsiteY0" fmla="*/ 0 h 886432"/>
                <a:gd name="connsiteX1" fmla="*/ 544887 w 1392735"/>
                <a:gd name="connsiteY1" fmla="*/ 103781 h 886432"/>
                <a:gd name="connsiteX2" fmla="*/ 643058 w 1392735"/>
                <a:gd name="connsiteY2" fmla="*/ 100977 h 886432"/>
                <a:gd name="connsiteX3" fmla="*/ 715986 w 1392735"/>
                <a:gd name="connsiteY3" fmla="*/ 78537 h 886432"/>
                <a:gd name="connsiteX4" fmla="*/ 805743 w 1392735"/>
                <a:gd name="connsiteY4" fmla="*/ 53293 h 886432"/>
                <a:gd name="connsiteX5" fmla="*/ 847817 w 1392735"/>
                <a:gd name="connsiteY5" fmla="*/ 50488 h 886432"/>
                <a:gd name="connsiteX6" fmla="*/ 873061 w 1392735"/>
                <a:gd name="connsiteY6" fmla="*/ 215978 h 886432"/>
                <a:gd name="connsiteX7" fmla="*/ 892695 w 1392735"/>
                <a:gd name="connsiteY7" fmla="*/ 238417 h 886432"/>
                <a:gd name="connsiteX8" fmla="*/ 960013 w 1392735"/>
                <a:gd name="connsiteY8" fmla="*/ 300125 h 886432"/>
                <a:gd name="connsiteX9" fmla="*/ 960013 w 1392735"/>
                <a:gd name="connsiteY9" fmla="*/ 353418 h 886432"/>
                <a:gd name="connsiteX10" fmla="*/ 934769 w 1392735"/>
                <a:gd name="connsiteY10" fmla="*/ 367443 h 886432"/>
                <a:gd name="connsiteX11" fmla="*/ 943183 w 1392735"/>
                <a:gd name="connsiteY11" fmla="*/ 502078 h 886432"/>
                <a:gd name="connsiteX12" fmla="*/ 1038550 w 1392735"/>
                <a:gd name="connsiteY12" fmla="*/ 535737 h 886432"/>
                <a:gd name="connsiteX13" fmla="*/ 1083429 w 1392735"/>
                <a:gd name="connsiteY13" fmla="*/ 527323 h 886432"/>
                <a:gd name="connsiteX14" fmla="*/ 1313431 w 1392735"/>
                <a:gd name="connsiteY14" fmla="*/ 454395 h 886432"/>
                <a:gd name="connsiteX15" fmla="*/ 1358310 w 1392735"/>
                <a:gd name="connsiteY15" fmla="*/ 389882 h 886432"/>
                <a:gd name="connsiteX16" fmla="*/ 1392735 w 1392735"/>
                <a:gd name="connsiteY16" fmla="*/ 389150 h 886432"/>
                <a:gd name="connsiteX17" fmla="*/ 1392734 w 1392735"/>
                <a:gd name="connsiteY17" fmla="*/ 389151 h 886432"/>
                <a:gd name="connsiteX18" fmla="*/ 1358310 w 1392735"/>
                <a:gd name="connsiteY18" fmla="*/ 389883 h 886432"/>
                <a:gd name="connsiteX19" fmla="*/ 1317335 w 1392735"/>
                <a:gd name="connsiteY19" fmla="*/ 448784 h 886432"/>
                <a:gd name="connsiteX20" fmla="*/ 1314269 w 1392735"/>
                <a:gd name="connsiteY20" fmla="*/ 496819 h 886432"/>
                <a:gd name="connsiteX21" fmla="*/ 1258610 w 1392735"/>
                <a:gd name="connsiteY21" fmla="*/ 560430 h 886432"/>
                <a:gd name="connsiteX22" fmla="*/ 1267694 w 1392735"/>
                <a:gd name="connsiteY22" fmla="*/ 560605 h 886432"/>
                <a:gd name="connsiteX23" fmla="*/ 691417 w 1392735"/>
                <a:gd name="connsiteY23" fmla="*/ 886432 h 886432"/>
                <a:gd name="connsiteX24" fmla="*/ 553594 w 1392735"/>
                <a:gd name="connsiteY24" fmla="*/ 753910 h 886432"/>
                <a:gd name="connsiteX25" fmla="*/ 521789 w 1392735"/>
                <a:gd name="connsiteY25" fmla="*/ 706203 h 886432"/>
                <a:gd name="connsiteX26" fmla="*/ 482032 w 1392735"/>
                <a:gd name="connsiteY26" fmla="*/ 661145 h 886432"/>
                <a:gd name="connsiteX27" fmla="*/ 476731 w 1392735"/>
                <a:gd name="connsiteY27" fmla="*/ 528623 h 886432"/>
                <a:gd name="connsiteX28" fmla="*/ 325657 w 1392735"/>
                <a:gd name="connsiteY28" fmla="*/ 533924 h 886432"/>
                <a:gd name="connsiteX29" fmla="*/ 161330 w 1392735"/>
                <a:gd name="connsiteY29" fmla="*/ 454411 h 886432"/>
                <a:gd name="connsiteX30" fmla="*/ 2303 w 1392735"/>
                <a:gd name="connsiteY30" fmla="*/ 486216 h 886432"/>
                <a:gd name="connsiteX31" fmla="*/ 0 w 1392735"/>
                <a:gd name="connsiteY31" fmla="*/ 480755 h 886432"/>
                <a:gd name="connsiteX32" fmla="*/ 302113 w 1392735"/>
                <a:gd name="connsiteY32" fmla="*/ 10802 h 886432"/>
                <a:gd name="connsiteX33" fmla="*/ 302113 w 1392735"/>
                <a:gd name="connsiteY33" fmla="*/ 6574 h 886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92735" h="886432">
                  <a:moveTo>
                    <a:pt x="516837" y="0"/>
                  </a:moveTo>
                  <a:lnTo>
                    <a:pt x="544887" y="103781"/>
                  </a:lnTo>
                  <a:lnTo>
                    <a:pt x="643058" y="100977"/>
                  </a:lnTo>
                  <a:lnTo>
                    <a:pt x="715986" y="78537"/>
                  </a:lnTo>
                  <a:lnTo>
                    <a:pt x="805743" y="53293"/>
                  </a:lnTo>
                  <a:lnTo>
                    <a:pt x="847817" y="50488"/>
                  </a:lnTo>
                  <a:lnTo>
                    <a:pt x="873061" y="215978"/>
                  </a:lnTo>
                  <a:lnTo>
                    <a:pt x="892695" y="238417"/>
                  </a:lnTo>
                  <a:lnTo>
                    <a:pt x="960013" y="300125"/>
                  </a:lnTo>
                  <a:lnTo>
                    <a:pt x="960013" y="353418"/>
                  </a:lnTo>
                  <a:lnTo>
                    <a:pt x="934769" y="367443"/>
                  </a:lnTo>
                  <a:lnTo>
                    <a:pt x="943183" y="502078"/>
                  </a:lnTo>
                  <a:lnTo>
                    <a:pt x="1038550" y="535737"/>
                  </a:lnTo>
                  <a:lnTo>
                    <a:pt x="1083429" y="527323"/>
                  </a:lnTo>
                  <a:lnTo>
                    <a:pt x="1313431" y="454395"/>
                  </a:lnTo>
                  <a:lnTo>
                    <a:pt x="1358310" y="389882"/>
                  </a:lnTo>
                  <a:lnTo>
                    <a:pt x="1392735" y="389150"/>
                  </a:lnTo>
                  <a:lnTo>
                    <a:pt x="1392734" y="389151"/>
                  </a:lnTo>
                  <a:lnTo>
                    <a:pt x="1358310" y="389883"/>
                  </a:lnTo>
                  <a:lnTo>
                    <a:pt x="1317335" y="448784"/>
                  </a:lnTo>
                  <a:lnTo>
                    <a:pt x="1314269" y="496819"/>
                  </a:lnTo>
                  <a:lnTo>
                    <a:pt x="1258610" y="560430"/>
                  </a:lnTo>
                  <a:lnTo>
                    <a:pt x="1267694" y="560605"/>
                  </a:lnTo>
                  <a:lnTo>
                    <a:pt x="691417" y="886432"/>
                  </a:lnTo>
                  <a:lnTo>
                    <a:pt x="553594" y="753910"/>
                  </a:lnTo>
                  <a:lnTo>
                    <a:pt x="521789" y="706203"/>
                  </a:lnTo>
                  <a:lnTo>
                    <a:pt x="482032" y="661145"/>
                  </a:lnTo>
                  <a:lnTo>
                    <a:pt x="476731" y="528623"/>
                  </a:lnTo>
                  <a:lnTo>
                    <a:pt x="325657" y="533924"/>
                  </a:lnTo>
                  <a:lnTo>
                    <a:pt x="161330" y="454411"/>
                  </a:lnTo>
                  <a:lnTo>
                    <a:pt x="2303" y="486216"/>
                  </a:lnTo>
                  <a:lnTo>
                    <a:pt x="0" y="480755"/>
                  </a:lnTo>
                  <a:lnTo>
                    <a:pt x="302113" y="10802"/>
                  </a:lnTo>
                  <a:lnTo>
                    <a:pt x="302113" y="657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0" name="Forma Livre: Forma 49">
              <a:extLst>
                <a:ext uri="{FF2B5EF4-FFF2-40B4-BE49-F238E27FC236}">
                  <a16:creationId xmlns:a16="http://schemas.microsoft.com/office/drawing/2014/main" id="{0D7B11D7-975A-4C43-B1F3-31381499D171}"/>
                </a:ext>
              </a:extLst>
            </p:cNvPr>
            <p:cNvSpPr/>
            <p:nvPr/>
          </p:nvSpPr>
          <p:spPr>
            <a:xfrm>
              <a:off x="6146358" y="4852973"/>
              <a:ext cx="972672" cy="747396"/>
            </a:xfrm>
            <a:custGeom>
              <a:avLst/>
              <a:gdLst>
                <a:gd name="connsiteX0" fmla="*/ 326041 w 972672"/>
                <a:gd name="connsiteY0" fmla="*/ 0 h 747396"/>
                <a:gd name="connsiteX1" fmla="*/ 326042 w 972672"/>
                <a:gd name="connsiteY1" fmla="*/ 0 h 747396"/>
                <a:gd name="connsiteX2" fmla="*/ 273343 w 972672"/>
                <a:gd name="connsiteY2" fmla="*/ 81976 h 747396"/>
                <a:gd name="connsiteX3" fmla="*/ 275646 w 972672"/>
                <a:gd name="connsiteY3" fmla="*/ 87437 h 747396"/>
                <a:gd name="connsiteX4" fmla="*/ 434673 w 972672"/>
                <a:gd name="connsiteY4" fmla="*/ 55632 h 747396"/>
                <a:gd name="connsiteX5" fmla="*/ 599000 w 972672"/>
                <a:gd name="connsiteY5" fmla="*/ 135145 h 747396"/>
                <a:gd name="connsiteX6" fmla="*/ 750074 w 972672"/>
                <a:gd name="connsiteY6" fmla="*/ 129844 h 747396"/>
                <a:gd name="connsiteX7" fmla="*/ 755375 w 972672"/>
                <a:gd name="connsiteY7" fmla="*/ 262366 h 747396"/>
                <a:gd name="connsiteX8" fmla="*/ 795132 w 972672"/>
                <a:gd name="connsiteY8" fmla="*/ 307424 h 747396"/>
                <a:gd name="connsiteX9" fmla="*/ 826937 w 972672"/>
                <a:gd name="connsiteY9" fmla="*/ 355131 h 747396"/>
                <a:gd name="connsiteX10" fmla="*/ 964760 w 972672"/>
                <a:gd name="connsiteY10" fmla="*/ 487653 h 747396"/>
                <a:gd name="connsiteX11" fmla="*/ 972672 w 972672"/>
                <a:gd name="connsiteY11" fmla="*/ 483180 h 747396"/>
                <a:gd name="connsiteX12" fmla="*/ 893197 w 972672"/>
                <a:gd name="connsiteY12" fmla="*/ 630777 h 747396"/>
                <a:gd name="connsiteX13" fmla="*/ 691764 w 972672"/>
                <a:gd name="connsiteY13" fmla="*/ 636077 h 747396"/>
                <a:gd name="connsiteX14" fmla="*/ 654658 w 972672"/>
                <a:gd name="connsiteY14" fmla="*/ 662582 h 747396"/>
                <a:gd name="connsiteX15" fmla="*/ 503583 w 972672"/>
                <a:gd name="connsiteY15" fmla="*/ 662582 h 747396"/>
                <a:gd name="connsiteX16" fmla="*/ 471778 w 972672"/>
                <a:gd name="connsiteY16" fmla="*/ 747396 h 747396"/>
                <a:gd name="connsiteX17" fmla="*/ 408167 w 972672"/>
                <a:gd name="connsiteY17" fmla="*/ 744745 h 747396"/>
                <a:gd name="connsiteX18" fmla="*/ 365760 w 972672"/>
                <a:gd name="connsiteY18" fmla="*/ 728843 h 747396"/>
                <a:gd name="connsiteX19" fmla="*/ 307451 w 972672"/>
                <a:gd name="connsiteY19" fmla="*/ 702338 h 747396"/>
                <a:gd name="connsiteX20" fmla="*/ 156376 w 972672"/>
                <a:gd name="connsiteY20" fmla="*/ 702338 h 747396"/>
                <a:gd name="connsiteX21" fmla="*/ 92765 w 972672"/>
                <a:gd name="connsiteY21" fmla="*/ 575117 h 747396"/>
                <a:gd name="connsiteX22" fmla="*/ 0 w 972672"/>
                <a:gd name="connsiteY22" fmla="*/ 575117 h 747396"/>
                <a:gd name="connsiteX23" fmla="*/ 15903 w 972672"/>
                <a:gd name="connsiteY23" fmla="*/ 532710 h 747396"/>
                <a:gd name="connsiteX24" fmla="*/ 31805 w 972672"/>
                <a:gd name="connsiteY24" fmla="*/ 500905 h 747396"/>
                <a:gd name="connsiteX25" fmla="*/ 34456 w 972672"/>
                <a:gd name="connsiteY25" fmla="*/ 418742 h 747396"/>
                <a:gd name="connsiteX26" fmla="*/ 37106 w 972672"/>
                <a:gd name="connsiteY26" fmla="*/ 325977 h 747396"/>
                <a:gd name="connsiteX27" fmla="*/ 47930 w 972672"/>
                <a:gd name="connsiteY27" fmla="*/ 278622 h 747396"/>
                <a:gd name="connsiteX28" fmla="*/ 50161 w 972672"/>
                <a:gd name="connsiteY28" fmla="*/ 278367 h 747396"/>
                <a:gd name="connsiteX29" fmla="*/ 152302 w 972672"/>
                <a:gd name="connsiteY29" fmla="*/ 83814 h 747396"/>
                <a:gd name="connsiteX30" fmla="*/ 269033 w 972672"/>
                <a:gd name="connsiteY30" fmla="*/ 88678 h 747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72672" h="747396">
                  <a:moveTo>
                    <a:pt x="326041" y="0"/>
                  </a:moveTo>
                  <a:lnTo>
                    <a:pt x="326042" y="0"/>
                  </a:lnTo>
                  <a:lnTo>
                    <a:pt x="273343" y="81976"/>
                  </a:lnTo>
                  <a:lnTo>
                    <a:pt x="275646" y="87437"/>
                  </a:lnTo>
                  <a:lnTo>
                    <a:pt x="434673" y="55632"/>
                  </a:lnTo>
                  <a:lnTo>
                    <a:pt x="599000" y="135145"/>
                  </a:lnTo>
                  <a:lnTo>
                    <a:pt x="750074" y="129844"/>
                  </a:lnTo>
                  <a:lnTo>
                    <a:pt x="755375" y="262366"/>
                  </a:lnTo>
                  <a:lnTo>
                    <a:pt x="795132" y="307424"/>
                  </a:lnTo>
                  <a:lnTo>
                    <a:pt x="826937" y="355131"/>
                  </a:lnTo>
                  <a:lnTo>
                    <a:pt x="964760" y="487653"/>
                  </a:lnTo>
                  <a:lnTo>
                    <a:pt x="972672" y="483180"/>
                  </a:lnTo>
                  <a:lnTo>
                    <a:pt x="893197" y="630777"/>
                  </a:lnTo>
                  <a:lnTo>
                    <a:pt x="691764" y="636077"/>
                  </a:lnTo>
                  <a:lnTo>
                    <a:pt x="654658" y="662582"/>
                  </a:lnTo>
                  <a:lnTo>
                    <a:pt x="503583" y="662582"/>
                  </a:lnTo>
                  <a:lnTo>
                    <a:pt x="471778" y="747396"/>
                  </a:lnTo>
                  <a:lnTo>
                    <a:pt x="408167" y="744745"/>
                  </a:lnTo>
                  <a:lnTo>
                    <a:pt x="365760" y="728843"/>
                  </a:lnTo>
                  <a:lnTo>
                    <a:pt x="307451" y="702338"/>
                  </a:lnTo>
                  <a:lnTo>
                    <a:pt x="156376" y="702338"/>
                  </a:lnTo>
                  <a:lnTo>
                    <a:pt x="92765" y="575117"/>
                  </a:lnTo>
                  <a:lnTo>
                    <a:pt x="0" y="575117"/>
                  </a:lnTo>
                  <a:lnTo>
                    <a:pt x="15903" y="532710"/>
                  </a:lnTo>
                  <a:lnTo>
                    <a:pt x="31805" y="500905"/>
                  </a:lnTo>
                  <a:cubicBezTo>
                    <a:pt x="32689" y="473517"/>
                    <a:pt x="33572" y="446130"/>
                    <a:pt x="34456" y="418742"/>
                  </a:cubicBezTo>
                  <a:cubicBezTo>
                    <a:pt x="35339" y="387820"/>
                    <a:pt x="36223" y="356899"/>
                    <a:pt x="37106" y="325977"/>
                  </a:cubicBezTo>
                  <a:lnTo>
                    <a:pt x="47930" y="278622"/>
                  </a:lnTo>
                  <a:lnTo>
                    <a:pt x="50161" y="278367"/>
                  </a:lnTo>
                  <a:lnTo>
                    <a:pt x="152302" y="83814"/>
                  </a:lnTo>
                  <a:lnTo>
                    <a:pt x="269033" y="8867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1" name="Forma Livre: Forma 50">
              <a:extLst>
                <a:ext uri="{FF2B5EF4-FFF2-40B4-BE49-F238E27FC236}">
                  <a16:creationId xmlns:a16="http://schemas.microsoft.com/office/drawing/2014/main" id="{13F5B4EB-4476-4921-A218-7C38CA4849E2}"/>
                </a:ext>
              </a:extLst>
            </p:cNvPr>
            <p:cNvSpPr/>
            <p:nvPr/>
          </p:nvSpPr>
          <p:spPr>
            <a:xfrm>
              <a:off x="6273579" y="5483820"/>
              <a:ext cx="763325" cy="580375"/>
            </a:xfrm>
            <a:custGeom>
              <a:avLst/>
              <a:gdLst>
                <a:gd name="connsiteX0" fmla="*/ 763325 w 763325"/>
                <a:gd name="connsiteY0" fmla="*/ 0 h 580375"/>
                <a:gd name="connsiteX1" fmla="*/ 763325 w 763325"/>
                <a:gd name="connsiteY1" fmla="*/ 323283 h 580375"/>
                <a:gd name="connsiteX2" fmla="*/ 755374 w 763325"/>
                <a:gd name="connsiteY2" fmla="*/ 368340 h 580375"/>
                <a:gd name="connsiteX3" fmla="*/ 659958 w 763325"/>
                <a:gd name="connsiteY3" fmla="*/ 439902 h 580375"/>
                <a:gd name="connsiteX4" fmla="*/ 532738 w 763325"/>
                <a:gd name="connsiteY4" fmla="*/ 580375 h 580375"/>
                <a:gd name="connsiteX5" fmla="*/ 511534 w 763325"/>
                <a:gd name="connsiteY5" fmla="*/ 545919 h 580375"/>
                <a:gd name="connsiteX6" fmla="*/ 591047 w 763325"/>
                <a:gd name="connsiteY6" fmla="*/ 479658 h 580375"/>
                <a:gd name="connsiteX7" fmla="*/ 591047 w 763325"/>
                <a:gd name="connsiteY7" fmla="*/ 413397 h 580375"/>
                <a:gd name="connsiteX8" fmla="*/ 498282 w 763325"/>
                <a:gd name="connsiteY8" fmla="*/ 402796 h 580375"/>
                <a:gd name="connsiteX9" fmla="*/ 474428 w 763325"/>
                <a:gd name="connsiteY9" fmla="*/ 389543 h 580375"/>
                <a:gd name="connsiteX10" fmla="*/ 410818 w 763325"/>
                <a:gd name="connsiteY10" fmla="*/ 278225 h 580375"/>
                <a:gd name="connsiteX11" fmla="*/ 394915 w 763325"/>
                <a:gd name="connsiteY11" fmla="*/ 264973 h 580375"/>
                <a:gd name="connsiteX12" fmla="*/ 151075 w 763325"/>
                <a:gd name="connsiteY12" fmla="*/ 230517 h 580375"/>
                <a:gd name="connsiteX13" fmla="*/ 0 w 763325"/>
                <a:gd name="connsiteY13" fmla="*/ 156305 h 580375"/>
                <a:gd name="connsiteX14" fmla="*/ 27078 w 763325"/>
                <a:gd name="connsiteY14" fmla="*/ 67336 h 580375"/>
                <a:gd name="connsiteX15" fmla="*/ 29155 w 763325"/>
                <a:gd name="connsiteY15" fmla="*/ 71491 h 580375"/>
                <a:gd name="connsiteX16" fmla="*/ 180230 w 763325"/>
                <a:gd name="connsiteY16" fmla="*/ 71491 h 580375"/>
                <a:gd name="connsiteX17" fmla="*/ 238539 w 763325"/>
                <a:gd name="connsiteY17" fmla="*/ 97996 h 580375"/>
                <a:gd name="connsiteX18" fmla="*/ 280946 w 763325"/>
                <a:gd name="connsiteY18" fmla="*/ 113898 h 580375"/>
                <a:gd name="connsiteX19" fmla="*/ 344557 w 763325"/>
                <a:gd name="connsiteY19" fmla="*/ 116549 h 580375"/>
                <a:gd name="connsiteX20" fmla="*/ 376362 w 763325"/>
                <a:gd name="connsiteY20" fmla="*/ 31735 h 580375"/>
                <a:gd name="connsiteX21" fmla="*/ 527437 w 763325"/>
                <a:gd name="connsiteY21" fmla="*/ 31735 h 580375"/>
                <a:gd name="connsiteX22" fmla="*/ 564543 w 763325"/>
                <a:gd name="connsiteY22" fmla="*/ 5230 h 580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3325" h="580375">
                  <a:moveTo>
                    <a:pt x="763325" y="0"/>
                  </a:moveTo>
                  <a:lnTo>
                    <a:pt x="763325" y="323283"/>
                  </a:lnTo>
                  <a:lnTo>
                    <a:pt x="755374" y="368340"/>
                  </a:lnTo>
                  <a:lnTo>
                    <a:pt x="659958" y="439902"/>
                  </a:lnTo>
                  <a:lnTo>
                    <a:pt x="532738" y="580375"/>
                  </a:lnTo>
                  <a:lnTo>
                    <a:pt x="511534" y="545919"/>
                  </a:lnTo>
                  <a:lnTo>
                    <a:pt x="591047" y="479658"/>
                  </a:lnTo>
                  <a:lnTo>
                    <a:pt x="591047" y="413397"/>
                  </a:lnTo>
                  <a:lnTo>
                    <a:pt x="498282" y="402796"/>
                  </a:lnTo>
                  <a:lnTo>
                    <a:pt x="474428" y="389543"/>
                  </a:lnTo>
                  <a:lnTo>
                    <a:pt x="410818" y="278225"/>
                  </a:lnTo>
                  <a:lnTo>
                    <a:pt x="394915" y="264973"/>
                  </a:lnTo>
                  <a:lnTo>
                    <a:pt x="151075" y="230517"/>
                  </a:lnTo>
                  <a:lnTo>
                    <a:pt x="0" y="156305"/>
                  </a:lnTo>
                  <a:lnTo>
                    <a:pt x="27078" y="67336"/>
                  </a:lnTo>
                  <a:lnTo>
                    <a:pt x="29155" y="71491"/>
                  </a:lnTo>
                  <a:lnTo>
                    <a:pt x="180230" y="71491"/>
                  </a:lnTo>
                  <a:lnTo>
                    <a:pt x="238539" y="97996"/>
                  </a:lnTo>
                  <a:lnTo>
                    <a:pt x="280946" y="113898"/>
                  </a:lnTo>
                  <a:lnTo>
                    <a:pt x="344557" y="116549"/>
                  </a:lnTo>
                  <a:lnTo>
                    <a:pt x="376362" y="31735"/>
                  </a:lnTo>
                  <a:lnTo>
                    <a:pt x="527437" y="31735"/>
                  </a:lnTo>
                  <a:lnTo>
                    <a:pt x="564543" y="523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2" name="Forma Livre: Forma 51">
              <a:extLst>
                <a:ext uri="{FF2B5EF4-FFF2-40B4-BE49-F238E27FC236}">
                  <a16:creationId xmlns:a16="http://schemas.microsoft.com/office/drawing/2014/main" id="{941A08AA-4ADB-4994-A17C-576696AB2EB7}"/>
                </a:ext>
              </a:extLst>
            </p:cNvPr>
            <p:cNvSpPr/>
            <p:nvPr/>
          </p:nvSpPr>
          <p:spPr>
            <a:xfrm>
              <a:off x="5735542" y="5640235"/>
              <a:ext cx="1129085" cy="1155481"/>
            </a:xfrm>
            <a:custGeom>
              <a:avLst/>
              <a:gdLst>
                <a:gd name="connsiteX0" fmla="*/ 538259 w 1129085"/>
                <a:gd name="connsiteY0" fmla="*/ 0 h 1155481"/>
                <a:gd name="connsiteX1" fmla="*/ 689113 w 1129085"/>
                <a:gd name="connsiteY1" fmla="*/ 74103 h 1155481"/>
                <a:gd name="connsiteX2" fmla="*/ 932953 w 1129085"/>
                <a:gd name="connsiteY2" fmla="*/ 108559 h 1155481"/>
                <a:gd name="connsiteX3" fmla="*/ 948856 w 1129085"/>
                <a:gd name="connsiteY3" fmla="*/ 121811 h 1155481"/>
                <a:gd name="connsiteX4" fmla="*/ 1012466 w 1129085"/>
                <a:gd name="connsiteY4" fmla="*/ 233129 h 1155481"/>
                <a:gd name="connsiteX5" fmla="*/ 1036320 w 1129085"/>
                <a:gd name="connsiteY5" fmla="*/ 246382 h 1155481"/>
                <a:gd name="connsiteX6" fmla="*/ 1129085 w 1129085"/>
                <a:gd name="connsiteY6" fmla="*/ 256983 h 1155481"/>
                <a:gd name="connsiteX7" fmla="*/ 1129085 w 1129085"/>
                <a:gd name="connsiteY7" fmla="*/ 323244 h 1155481"/>
                <a:gd name="connsiteX8" fmla="*/ 1049572 w 1129085"/>
                <a:gd name="connsiteY8" fmla="*/ 389505 h 1155481"/>
                <a:gd name="connsiteX9" fmla="*/ 1070776 w 1129085"/>
                <a:gd name="connsiteY9" fmla="*/ 423961 h 1155481"/>
                <a:gd name="connsiteX10" fmla="*/ 1072043 w 1129085"/>
                <a:gd name="connsiteY10" fmla="*/ 422563 h 1155481"/>
                <a:gd name="connsiteX11" fmla="*/ 1060174 w 1129085"/>
                <a:gd name="connsiteY11" fmla="*/ 543230 h 1155481"/>
                <a:gd name="connsiteX12" fmla="*/ 1041621 w 1129085"/>
                <a:gd name="connsiteY12" fmla="*/ 606841 h 1155481"/>
                <a:gd name="connsiteX13" fmla="*/ 967409 w 1129085"/>
                <a:gd name="connsiteY13" fmla="*/ 736712 h 1155481"/>
                <a:gd name="connsiteX14" fmla="*/ 956807 w 1129085"/>
                <a:gd name="connsiteY14" fmla="*/ 726110 h 1155481"/>
                <a:gd name="connsiteX15" fmla="*/ 1023068 w 1129085"/>
                <a:gd name="connsiteY15" fmla="*/ 614792 h 1155481"/>
                <a:gd name="connsiteX16" fmla="*/ 1017767 w 1129085"/>
                <a:gd name="connsiteY16" fmla="*/ 543230 h 1155481"/>
                <a:gd name="connsiteX17" fmla="*/ 930302 w 1129085"/>
                <a:gd name="connsiteY17" fmla="*/ 535279 h 1155481"/>
                <a:gd name="connsiteX18" fmla="*/ 901148 w 1129085"/>
                <a:gd name="connsiteY18" fmla="*/ 537929 h 1155481"/>
                <a:gd name="connsiteX19" fmla="*/ 739471 w 1129085"/>
                <a:gd name="connsiteY19" fmla="*/ 789721 h 1155481"/>
                <a:gd name="connsiteX20" fmla="*/ 763325 w 1129085"/>
                <a:gd name="connsiteY20" fmla="*/ 850681 h 1155481"/>
                <a:gd name="connsiteX21" fmla="*/ 750073 w 1129085"/>
                <a:gd name="connsiteY21" fmla="*/ 956698 h 1155481"/>
                <a:gd name="connsiteX22" fmla="*/ 712967 w 1129085"/>
                <a:gd name="connsiteY22" fmla="*/ 1105123 h 1155481"/>
                <a:gd name="connsiteX23" fmla="*/ 675861 w 1129085"/>
                <a:gd name="connsiteY23" fmla="*/ 1155481 h 1155481"/>
                <a:gd name="connsiteX24" fmla="*/ 649356 w 1129085"/>
                <a:gd name="connsiteY24" fmla="*/ 1126326 h 1155481"/>
                <a:gd name="connsiteX25" fmla="*/ 667909 w 1129085"/>
                <a:gd name="connsiteY25" fmla="*/ 1105123 h 1155481"/>
                <a:gd name="connsiteX26" fmla="*/ 670560 w 1129085"/>
                <a:gd name="connsiteY26" fmla="*/ 1022959 h 1155481"/>
                <a:gd name="connsiteX27" fmla="*/ 622852 w 1129085"/>
                <a:gd name="connsiteY27" fmla="*/ 975251 h 1155481"/>
                <a:gd name="connsiteX28" fmla="*/ 596348 w 1129085"/>
                <a:gd name="connsiteY28" fmla="*/ 932844 h 1155481"/>
                <a:gd name="connsiteX29" fmla="*/ 593697 w 1129085"/>
                <a:gd name="connsiteY29" fmla="*/ 855982 h 1155481"/>
                <a:gd name="connsiteX30" fmla="*/ 360459 w 1129085"/>
                <a:gd name="connsiteY30" fmla="*/ 712858 h 1155481"/>
                <a:gd name="connsiteX31" fmla="*/ 315402 w 1129085"/>
                <a:gd name="connsiteY31" fmla="*/ 702256 h 1155481"/>
                <a:gd name="connsiteX32" fmla="*/ 235889 w 1129085"/>
                <a:gd name="connsiteY32" fmla="*/ 702256 h 1155481"/>
                <a:gd name="connsiteX33" fmla="*/ 156376 w 1129085"/>
                <a:gd name="connsiteY33" fmla="*/ 604190 h 1155481"/>
                <a:gd name="connsiteX34" fmla="*/ 143123 w 1129085"/>
                <a:gd name="connsiteY34" fmla="*/ 564434 h 1155481"/>
                <a:gd name="connsiteX35" fmla="*/ 151075 w 1129085"/>
                <a:gd name="connsiteY35" fmla="*/ 522027 h 1155481"/>
                <a:gd name="connsiteX36" fmla="*/ 0 w 1129085"/>
                <a:gd name="connsiteY36" fmla="*/ 598889 h 1155481"/>
                <a:gd name="connsiteX37" fmla="*/ 400216 w 1129085"/>
                <a:gd name="connsiteY37" fmla="*/ 100608 h 115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29085" h="1155481">
                  <a:moveTo>
                    <a:pt x="538259" y="0"/>
                  </a:moveTo>
                  <a:lnTo>
                    <a:pt x="689113" y="74103"/>
                  </a:lnTo>
                  <a:lnTo>
                    <a:pt x="932953" y="108559"/>
                  </a:lnTo>
                  <a:lnTo>
                    <a:pt x="948856" y="121811"/>
                  </a:lnTo>
                  <a:lnTo>
                    <a:pt x="1012466" y="233129"/>
                  </a:lnTo>
                  <a:lnTo>
                    <a:pt x="1036320" y="246382"/>
                  </a:lnTo>
                  <a:lnTo>
                    <a:pt x="1129085" y="256983"/>
                  </a:lnTo>
                  <a:lnTo>
                    <a:pt x="1129085" y="323244"/>
                  </a:lnTo>
                  <a:lnTo>
                    <a:pt x="1049572" y="389505"/>
                  </a:lnTo>
                  <a:lnTo>
                    <a:pt x="1070776" y="423961"/>
                  </a:lnTo>
                  <a:lnTo>
                    <a:pt x="1072043" y="422563"/>
                  </a:lnTo>
                  <a:lnTo>
                    <a:pt x="1060174" y="543230"/>
                  </a:lnTo>
                  <a:lnTo>
                    <a:pt x="1041621" y="606841"/>
                  </a:lnTo>
                  <a:lnTo>
                    <a:pt x="967409" y="736712"/>
                  </a:lnTo>
                  <a:lnTo>
                    <a:pt x="956807" y="726110"/>
                  </a:lnTo>
                  <a:lnTo>
                    <a:pt x="1023068" y="614792"/>
                  </a:lnTo>
                  <a:lnTo>
                    <a:pt x="1017767" y="543230"/>
                  </a:lnTo>
                  <a:lnTo>
                    <a:pt x="930302" y="535279"/>
                  </a:lnTo>
                  <a:lnTo>
                    <a:pt x="901148" y="537929"/>
                  </a:lnTo>
                  <a:lnTo>
                    <a:pt x="739471" y="789721"/>
                  </a:lnTo>
                  <a:lnTo>
                    <a:pt x="763325" y="850681"/>
                  </a:lnTo>
                  <a:lnTo>
                    <a:pt x="750073" y="956698"/>
                  </a:lnTo>
                  <a:lnTo>
                    <a:pt x="712967" y="1105123"/>
                  </a:lnTo>
                  <a:lnTo>
                    <a:pt x="675861" y="1155481"/>
                  </a:lnTo>
                  <a:lnTo>
                    <a:pt x="649356" y="1126326"/>
                  </a:lnTo>
                  <a:lnTo>
                    <a:pt x="667909" y="1105123"/>
                  </a:lnTo>
                  <a:cubicBezTo>
                    <a:pt x="668793" y="1077735"/>
                    <a:pt x="669676" y="1050347"/>
                    <a:pt x="670560" y="1022959"/>
                  </a:cubicBezTo>
                  <a:lnTo>
                    <a:pt x="622852" y="975251"/>
                  </a:lnTo>
                  <a:lnTo>
                    <a:pt x="596348" y="932844"/>
                  </a:lnTo>
                  <a:cubicBezTo>
                    <a:pt x="595464" y="907223"/>
                    <a:pt x="594581" y="881603"/>
                    <a:pt x="593697" y="855982"/>
                  </a:cubicBezTo>
                  <a:lnTo>
                    <a:pt x="360459" y="712858"/>
                  </a:lnTo>
                  <a:lnTo>
                    <a:pt x="315402" y="702256"/>
                  </a:lnTo>
                  <a:lnTo>
                    <a:pt x="235889" y="702256"/>
                  </a:lnTo>
                  <a:lnTo>
                    <a:pt x="156376" y="604190"/>
                  </a:lnTo>
                  <a:lnTo>
                    <a:pt x="143123" y="564434"/>
                  </a:lnTo>
                  <a:lnTo>
                    <a:pt x="151075" y="522027"/>
                  </a:lnTo>
                  <a:lnTo>
                    <a:pt x="0" y="598889"/>
                  </a:lnTo>
                  <a:lnTo>
                    <a:pt x="400216" y="10060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3" name="Retângulo 52">
              <a:extLst>
                <a:ext uri="{FF2B5EF4-FFF2-40B4-BE49-F238E27FC236}">
                  <a16:creationId xmlns:a16="http://schemas.microsoft.com/office/drawing/2014/main" id="{92D3D2AC-38F7-498E-AFBB-8E8C952C0C35}"/>
                </a:ext>
              </a:extLst>
            </p:cNvPr>
            <p:cNvSpPr/>
            <p:nvPr/>
          </p:nvSpPr>
          <p:spPr>
            <a:xfrm>
              <a:off x="7119030" y="3945345"/>
              <a:ext cx="130405" cy="80964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pic>
        <p:nvPicPr>
          <p:cNvPr id="54" name="Imagem 53">
            <a:extLst>
              <a:ext uri="{FF2B5EF4-FFF2-40B4-BE49-F238E27FC236}">
                <a16:creationId xmlns:a16="http://schemas.microsoft.com/office/drawing/2014/main" id="{6F09A003-5489-4090-BBBA-B0C9ADBCE0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83690" y="3082507"/>
            <a:ext cx="691354" cy="689804"/>
          </a:xfrm>
          <a:prstGeom prst="rect">
            <a:avLst/>
          </a:prstGeom>
        </p:spPr>
      </p:pic>
      <p:pic>
        <p:nvPicPr>
          <p:cNvPr id="55" name="Imagem 54">
            <a:extLst>
              <a:ext uri="{FF2B5EF4-FFF2-40B4-BE49-F238E27FC236}">
                <a16:creationId xmlns:a16="http://schemas.microsoft.com/office/drawing/2014/main" id="{85A4D2D0-96CF-4FFA-9EFB-3A5ED0AD28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10989" y="4062056"/>
            <a:ext cx="723155" cy="721534"/>
          </a:xfrm>
          <a:prstGeom prst="rect">
            <a:avLst/>
          </a:prstGeom>
        </p:spPr>
      </p:pic>
      <p:pic>
        <p:nvPicPr>
          <p:cNvPr id="56" name="Imagem 55">
            <a:extLst>
              <a:ext uri="{FF2B5EF4-FFF2-40B4-BE49-F238E27FC236}">
                <a16:creationId xmlns:a16="http://schemas.microsoft.com/office/drawing/2014/main" id="{7A85A226-3525-4A4B-9C72-6091B849680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83690" y="5073336"/>
            <a:ext cx="691354" cy="68980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531F280F-0FFB-C731-AA63-BA968353FD94}"/>
              </a:ext>
            </a:extLst>
          </p:cNvPr>
          <p:cNvSpPr/>
          <p:nvPr/>
        </p:nvSpPr>
        <p:spPr>
          <a:xfrm>
            <a:off x="0" y="1412776"/>
            <a:ext cx="12192000" cy="53600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5" name="Espaço Reservado para Texto 1">
            <a:extLst>
              <a:ext uri="{FF2B5EF4-FFF2-40B4-BE49-F238E27FC236}">
                <a16:creationId xmlns:a16="http://schemas.microsoft.com/office/drawing/2014/main" id="{75D7048A-218C-5424-4A29-337778F7D97B}"/>
              </a:ext>
            </a:extLst>
          </p:cNvPr>
          <p:cNvSpPr txBox="1">
            <a:spLocks/>
          </p:cNvSpPr>
          <p:nvPr/>
        </p:nvSpPr>
        <p:spPr>
          <a:xfrm>
            <a:off x="158316" y="1916832"/>
            <a:ext cx="6624736" cy="3997076"/>
          </a:xfrm>
          <a:prstGeom prst="roundRect">
            <a:avLst>
              <a:gd name="adj" fmla="val 12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/>
          </a:p>
        </p:txBody>
      </p:sp>
      <p:pic>
        <p:nvPicPr>
          <p:cNvPr id="18" name="Gráfico 17">
            <a:extLst>
              <a:ext uri="{FF2B5EF4-FFF2-40B4-BE49-F238E27FC236}">
                <a16:creationId xmlns:a16="http://schemas.microsoft.com/office/drawing/2014/main" id="{5CFCCED1-0170-4A0C-B375-C18B0BD87A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3424" y="260648"/>
            <a:ext cx="1264940" cy="316235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0938BD3A-3B2A-4974-809E-7AF1F3F31165}"/>
              </a:ext>
            </a:extLst>
          </p:cNvPr>
          <p:cNvSpPr txBox="1"/>
          <p:nvPr/>
        </p:nvSpPr>
        <p:spPr>
          <a:xfrm>
            <a:off x="444470" y="355715"/>
            <a:ext cx="352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Gabinete do Conselheiro Vicente Aquino  |  GCVA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183AA2AC-325F-4D13-8C4C-6BC1D6554FAF}"/>
              </a:ext>
            </a:extLst>
          </p:cNvPr>
          <p:cNvSpPr txBox="1"/>
          <p:nvPr/>
        </p:nvSpPr>
        <p:spPr>
          <a:xfrm>
            <a:off x="444469" y="576883"/>
            <a:ext cx="117475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 ENEC</a:t>
            </a:r>
          </a:p>
        </p:txBody>
      </p:sp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6BF007A8-29CC-42D0-AB1A-EFC635F9C01A}"/>
              </a:ext>
            </a:extLst>
          </p:cNvPr>
          <p:cNvCxnSpPr/>
          <p:nvPr/>
        </p:nvCxnSpPr>
        <p:spPr>
          <a:xfrm>
            <a:off x="551384" y="1124744"/>
            <a:ext cx="1312168" cy="0"/>
          </a:xfrm>
          <a:prstGeom prst="straightConnector1">
            <a:avLst/>
          </a:prstGeom>
          <a:ln w="28575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6"/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tângulo 82">
            <a:extLst>
              <a:ext uri="{FF2B5EF4-FFF2-40B4-BE49-F238E27FC236}">
                <a16:creationId xmlns:a16="http://schemas.microsoft.com/office/drawing/2014/main" id="{1A9BB3BE-D9FA-4206-AD7F-F37F44B2575C}"/>
              </a:ext>
            </a:extLst>
          </p:cNvPr>
          <p:cNvSpPr/>
          <p:nvPr/>
        </p:nvSpPr>
        <p:spPr>
          <a:xfrm flipV="1">
            <a:off x="0" y="6711696"/>
            <a:ext cx="12192000" cy="16374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  <a:tileRect/>
          </a:gradFill>
          <a:ln w="28575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Espaço Reservado para Texto 1">
            <a:extLst>
              <a:ext uri="{FF2B5EF4-FFF2-40B4-BE49-F238E27FC236}">
                <a16:creationId xmlns:a16="http://schemas.microsoft.com/office/drawing/2014/main" id="{28693C34-0170-6762-06C7-61C221044A27}"/>
              </a:ext>
            </a:extLst>
          </p:cNvPr>
          <p:cNvSpPr txBox="1">
            <a:spLocks/>
          </p:cNvSpPr>
          <p:nvPr/>
        </p:nvSpPr>
        <p:spPr>
          <a:xfrm>
            <a:off x="191344" y="2132856"/>
            <a:ext cx="6552728" cy="3559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Em 26 de setembro de 2023, o governo federal estabeleceu a </a:t>
            </a:r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Estratégia Nacional de Escolas Conectadas - ENEC </a:t>
            </a: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(Decreto 11.713/2023)</a:t>
            </a:r>
          </a:p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endParaRPr lang="pt-BR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Estabeleceu os requisitos para atendimento das escolas e criou um </a:t>
            </a:r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Comitê Executivo </a:t>
            </a: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para coordenar a implantação da estratégia</a:t>
            </a:r>
          </a:p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endParaRPr lang="pt-BR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Definiu que o </a:t>
            </a:r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GAPE vai atender apenas as escolas em área sem fibra e que o GAPE não vai fornecer equipamentos </a:t>
            </a: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(computadores, projetores...) para as escolas</a:t>
            </a:r>
          </a:p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endParaRPr lang="pt-BR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Contratação com prazo de </a:t>
            </a:r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24 meses </a:t>
            </a: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(manutenção da conexão e dos equipamentos), e não mais de 36 meses.</a:t>
            </a:r>
          </a:p>
        </p:txBody>
      </p:sp>
      <p:sp>
        <p:nvSpPr>
          <p:cNvPr id="69" name="Google Shape;1136;p35">
            <a:extLst>
              <a:ext uri="{FF2B5EF4-FFF2-40B4-BE49-F238E27FC236}">
                <a16:creationId xmlns:a16="http://schemas.microsoft.com/office/drawing/2014/main" id="{ECEF322E-0BAC-125E-7FA7-8C3666A86C6C}"/>
              </a:ext>
            </a:extLst>
          </p:cNvPr>
          <p:cNvSpPr/>
          <p:nvPr/>
        </p:nvSpPr>
        <p:spPr>
          <a:xfrm>
            <a:off x="6623804" y="2060848"/>
            <a:ext cx="408300" cy="408300"/>
          </a:xfrm>
          <a:prstGeom prst="ellipse">
            <a:avLst/>
          </a:prstGeom>
          <a:solidFill>
            <a:srgbClr val="005BAA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</a:endParaRPr>
          </a:p>
        </p:txBody>
      </p:sp>
      <p:cxnSp>
        <p:nvCxnSpPr>
          <p:cNvPr id="70" name="Google Shape;1138;p35">
            <a:extLst>
              <a:ext uri="{FF2B5EF4-FFF2-40B4-BE49-F238E27FC236}">
                <a16:creationId xmlns:a16="http://schemas.microsoft.com/office/drawing/2014/main" id="{732C4909-D033-26AE-BC8D-70B9164262A5}"/>
              </a:ext>
            </a:extLst>
          </p:cNvPr>
          <p:cNvCxnSpPr>
            <a:cxnSpLocks/>
          </p:cNvCxnSpPr>
          <p:nvPr/>
        </p:nvCxnSpPr>
        <p:spPr>
          <a:xfrm>
            <a:off x="7010358" y="2233075"/>
            <a:ext cx="2974074" cy="408300"/>
          </a:xfrm>
          <a:prstGeom prst="bentConnector3">
            <a:avLst>
              <a:gd name="adj1" fmla="val 100569"/>
            </a:avLst>
          </a:prstGeom>
          <a:noFill/>
          <a:ln w="19050" cap="flat" cmpd="sng">
            <a:solidFill>
              <a:srgbClr val="005BA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4B017D2B-B721-7599-2EAA-EEB3C91AC2BB}"/>
              </a:ext>
            </a:extLst>
          </p:cNvPr>
          <p:cNvSpPr txBox="1"/>
          <p:nvPr/>
        </p:nvSpPr>
        <p:spPr>
          <a:xfrm>
            <a:off x="7616465" y="2636912"/>
            <a:ext cx="452820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0">
              <a:buFont typeface="Arial" panose="020B0604020202020204" pitchFamily="34" charset="0"/>
              <a:buNone/>
            </a:pPr>
            <a:r>
              <a:rPr lang="pt-BR" sz="1800" dirty="0"/>
              <a:t>Atender</a:t>
            </a:r>
            <a:r>
              <a:rPr lang="pt-BR" dirty="0"/>
              <a:t> </a:t>
            </a:r>
            <a:r>
              <a:rPr lang="pt-BR" sz="1800" dirty="0"/>
              <a:t>escolas vistoriadas em regiões sem presença de fibra ótica</a:t>
            </a:r>
          </a:p>
          <a:p>
            <a:pPr marL="114300" indent="0">
              <a:buFont typeface="Arial" panose="020B0604020202020204" pitchFamily="34" charset="0"/>
              <a:buNone/>
            </a:pPr>
            <a:endParaRPr lang="pt-BR" sz="1800" dirty="0"/>
          </a:p>
          <a:p>
            <a:pPr marL="114300" indent="0">
              <a:buFont typeface="Arial" panose="020B0604020202020204" pitchFamily="34" charset="0"/>
              <a:buNone/>
            </a:pP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</a:rPr>
              <a:t>Contratação</a:t>
            </a:r>
            <a:r>
              <a:rPr lang="pt-BR" sz="1800" dirty="0"/>
              <a:t> de rede externa, banda larga, rede interna WI-FI e solução de energia fotovoltaica </a:t>
            </a:r>
          </a:p>
          <a:p>
            <a:pPr marL="114300" indent="0">
              <a:buFont typeface="Arial" panose="020B0604020202020204" pitchFamily="34" charset="0"/>
              <a:buNone/>
            </a:pPr>
            <a:endParaRPr lang="pt-BR" sz="1800" dirty="0"/>
          </a:p>
          <a:p>
            <a:pPr marL="114300" indent="0">
              <a:buFont typeface="Arial" panose="020B0604020202020204" pitchFamily="34" charset="0"/>
              <a:buNone/>
            </a:pPr>
            <a:r>
              <a:rPr lang="pt-BR" sz="1800" b="1" u="sng" dirty="0">
                <a:solidFill>
                  <a:schemeClr val="accent2">
                    <a:lumMod val="75000"/>
                  </a:schemeClr>
                </a:solidFill>
              </a:rPr>
              <a:t>Meta</a:t>
            </a:r>
            <a:r>
              <a:rPr lang="pt-BR" sz="1800" b="1" dirty="0"/>
              <a:t>: atender aproximadamente 40.000 escolas públicas.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D131BEE-0DFA-18F1-78C3-5FA558716553}"/>
              </a:ext>
            </a:extLst>
          </p:cNvPr>
          <p:cNvSpPr txBox="1"/>
          <p:nvPr/>
        </p:nvSpPr>
        <p:spPr>
          <a:xfrm>
            <a:off x="8184232" y="1907540"/>
            <a:ext cx="1800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0" algn="r">
              <a:buFont typeface="Arial" panose="020B0604020202020204" pitchFamily="34" charset="0"/>
              <a:buNone/>
            </a:pPr>
            <a:r>
              <a:rPr lang="pt-BR" b="1" dirty="0"/>
              <a:t>Próximos passos</a:t>
            </a:r>
            <a:endParaRPr lang="pt-BR" sz="1800" b="1" dirty="0"/>
          </a:p>
        </p:txBody>
      </p:sp>
    </p:spTree>
    <p:extLst>
      <p:ext uri="{BB962C8B-B14F-4D97-AF65-F5344CB8AC3E}">
        <p14:creationId xmlns:p14="http://schemas.microsoft.com/office/powerpoint/2010/main" val="24648407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531F280F-0FFB-C731-AA63-BA968353FD94}"/>
              </a:ext>
            </a:extLst>
          </p:cNvPr>
          <p:cNvSpPr/>
          <p:nvPr/>
        </p:nvSpPr>
        <p:spPr>
          <a:xfrm>
            <a:off x="0" y="1372898"/>
            <a:ext cx="12192000" cy="53600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9" name="Espaço Reservado para Texto 1">
            <a:extLst>
              <a:ext uri="{FF2B5EF4-FFF2-40B4-BE49-F238E27FC236}">
                <a16:creationId xmlns:a16="http://schemas.microsoft.com/office/drawing/2014/main" id="{51738085-A6A4-18A4-6C6D-888A62EA8867}"/>
              </a:ext>
            </a:extLst>
          </p:cNvPr>
          <p:cNvSpPr txBox="1">
            <a:spLocks/>
          </p:cNvSpPr>
          <p:nvPr/>
        </p:nvSpPr>
        <p:spPr>
          <a:xfrm>
            <a:off x="5602014" y="1434253"/>
            <a:ext cx="6347050" cy="1754412"/>
          </a:xfrm>
          <a:prstGeom prst="roundRect">
            <a:avLst>
              <a:gd name="adj" fmla="val 12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E84909C-049A-33E6-2DA9-0F0030AE8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876096" y="3449181"/>
            <a:ext cx="639956" cy="59456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sp>
        <p:nvSpPr>
          <p:cNvPr id="30" name="Forma Livre: Forma 29">
            <a:extLst>
              <a:ext uri="{FF2B5EF4-FFF2-40B4-BE49-F238E27FC236}">
                <a16:creationId xmlns:a16="http://schemas.microsoft.com/office/drawing/2014/main" id="{56B83FB5-2F18-8C1F-852F-10E32C57735D}"/>
              </a:ext>
            </a:extLst>
          </p:cNvPr>
          <p:cNvSpPr/>
          <p:nvPr/>
        </p:nvSpPr>
        <p:spPr>
          <a:xfrm>
            <a:off x="2922073" y="3386877"/>
            <a:ext cx="830901" cy="585980"/>
          </a:xfrm>
          <a:custGeom>
            <a:avLst/>
            <a:gdLst>
              <a:gd name="connsiteX0" fmla="*/ 1788695 w 2911642"/>
              <a:gd name="connsiteY0" fmla="*/ 0 h 2053390"/>
              <a:gd name="connsiteX1" fmla="*/ 1856874 w 2911642"/>
              <a:gd name="connsiteY1" fmla="*/ 0 h 2053390"/>
              <a:gd name="connsiteX2" fmla="*/ 1937084 w 2911642"/>
              <a:gd name="connsiteY2" fmla="*/ 553453 h 2053390"/>
              <a:gd name="connsiteX3" fmla="*/ 2045369 w 2911642"/>
              <a:gd name="connsiteY3" fmla="*/ 565485 h 2053390"/>
              <a:gd name="connsiteX4" fmla="*/ 2037348 w 2911642"/>
              <a:gd name="connsiteY4" fmla="*/ 481264 h 2053390"/>
              <a:gd name="connsiteX5" fmla="*/ 2153653 w 2911642"/>
              <a:gd name="connsiteY5" fmla="*/ 437148 h 2053390"/>
              <a:gd name="connsiteX6" fmla="*/ 2241884 w 2911642"/>
              <a:gd name="connsiteY6" fmla="*/ 525379 h 2053390"/>
              <a:gd name="connsiteX7" fmla="*/ 2249905 w 2911642"/>
              <a:gd name="connsiteY7" fmla="*/ 421106 h 2053390"/>
              <a:gd name="connsiteX8" fmla="*/ 2334126 w 2911642"/>
              <a:gd name="connsiteY8" fmla="*/ 332874 h 2053390"/>
              <a:gd name="connsiteX9" fmla="*/ 2502569 w 2911642"/>
              <a:gd name="connsiteY9" fmla="*/ 332874 h 2053390"/>
              <a:gd name="connsiteX10" fmla="*/ 2514600 w 2911642"/>
              <a:gd name="connsiteY10" fmla="*/ 449179 h 2053390"/>
              <a:gd name="connsiteX11" fmla="*/ 2771274 w 2911642"/>
              <a:gd name="connsiteY11" fmla="*/ 701842 h 2053390"/>
              <a:gd name="connsiteX12" fmla="*/ 2835442 w 2911642"/>
              <a:gd name="connsiteY12" fmla="*/ 701842 h 2053390"/>
              <a:gd name="connsiteX13" fmla="*/ 2911642 w 2911642"/>
              <a:gd name="connsiteY13" fmla="*/ 762000 h 2053390"/>
              <a:gd name="connsiteX14" fmla="*/ 2606842 w 2911642"/>
              <a:gd name="connsiteY14" fmla="*/ 1323474 h 2053390"/>
              <a:gd name="connsiteX15" fmla="*/ 2606842 w 2911642"/>
              <a:gd name="connsiteY15" fmla="*/ 1560095 h 2053390"/>
              <a:gd name="connsiteX16" fmla="*/ 2586790 w 2911642"/>
              <a:gd name="connsiteY16" fmla="*/ 1788695 h 2053390"/>
              <a:gd name="connsiteX17" fmla="*/ 2113548 w 2911642"/>
              <a:gd name="connsiteY17" fmla="*/ 1836821 h 2053390"/>
              <a:gd name="connsiteX18" fmla="*/ 1664369 w 2911642"/>
              <a:gd name="connsiteY18" fmla="*/ 1704474 h 2053390"/>
              <a:gd name="connsiteX19" fmla="*/ 1668379 w 2911642"/>
              <a:gd name="connsiteY19" fmla="*/ 1828800 h 2053390"/>
              <a:gd name="connsiteX20" fmla="*/ 1439779 w 2911642"/>
              <a:gd name="connsiteY20" fmla="*/ 1961148 h 2053390"/>
              <a:gd name="connsiteX21" fmla="*/ 1227221 w 2911642"/>
              <a:gd name="connsiteY21" fmla="*/ 1961148 h 2053390"/>
              <a:gd name="connsiteX22" fmla="*/ 1211179 w 2911642"/>
              <a:gd name="connsiteY22" fmla="*/ 2053390 h 2053390"/>
              <a:gd name="connsiteX23" fmla="*/ 1200331 w 2911642"/>
              <a:gd name="connsiteY23" fmla="*/ 2049829 h 2053390"/>
              <a:gd name="connsiteX24" fmla="*/ 1203159 w 2911642"/>
              <a:gd name="connsiteY24" fmla="*/ 2048069 h 2053390"/>
              <a:gd name="connsiteX25" fmla="*/ 738854 w 2911642"/>
              <a:gd name="connsiteY25" fmla="*/ 1822012 h 2053390"/>
              <a:gd name="connsiteX26" fmla="*/ 35927 w 2911642"/>
              <a:gd name="connsiteY26" fmla="*/ 1641510 h 2053390"/>
              <a:gd name="connsiteX27" fmla="*/ 0 w 2911642"/>
              <a:gd name="connsiteY27" fmla="*/ 1628274 h 2053390"/>
              <a:gd name="connsiteX28" fmla="*/ 176463 w 2911642"/>
              <a:gd name="connsiteY28" fmla="*/ 1211179 h 2053390"/>
              <a:gd name="connsiteX29" fmla="*/ 689811 w 2911642"/>
              <a:gd name="connsiteY29" fmla="*/ 1074821 h 2053390"/>
              <a:gd name="connsiteX30" fmla="*/ 689811 w 2911642"/>
              <a:gd name="connsiteY30" fmla="*/ 557464 h 2053390"/>
              <a:gd name="connsiteX31" fmla="*/ 593558 w 2911642"/>
              <a:gd name="connsiteY31" fmla="*/ 397042 h 2053390"/>
              <a:gd name="connsiteX32" fmla="*/ 593558 w 2911642"/>
              <a:gd name="connsiteY32" fmla="*/ 292769 h 2053390"/>
              <a:gd name="connsiteX33" fmla="*/ 782053 w 2911642"/>
              <a:gd name="connsiteY33" fmla="*/ 292769 h 2053390"/>
              <a:gd name="connsiteX34" fmla="*/ 782053 w 2911642"/>
              <a:gd name="connsiteY34" fmla="*/ 152400 h 2053390"/>
              <a:gd name="connsiteX35" fmla="*/ 665748 w 2911642"/>
              <a:gd name="connsiteY35" fmla="*/ 152400 h 2053390"/>
              <a:gd name="connsiteX36" fmla="*/ 721895 w 2911642"/>
              <a:gd name="connsiteY36" fmla="*/ 76200 h 2053390"/>
              <a:gd name="connsiteX37" fmla="*/ 930442 w 2911642"/>
              <a:gd name="connsiteY37" fmla="*/ 76200 h 2053390"/>
              <a:gd name="connsiteX38" fmla="*/ 978569 w 2911642"/>
              <a:gd name="connsiteY38" fmla="*/ 40106 h 2053390"/>
              <a:gd name="connsiteX39" fmla="*/ 1102895 w 2911642"/>
              <a:gd name="connsiteY39" fmla="*/ 40106 h 2053390"/>
              <a:gd name="connsiteX40" fmla="*/ 1070811 w 2911642"/>
              <a:gd name="connsiteY40" fmla="*/ 196516 h 2053390"/>
              <a:gd name="connsiteX41" fmla="*/ 1311442 w 2911642"/>
              <a:gd name="connsiteY41" fmla="*/ 256674 h 2053390"/>
              <a:gd name="connsiteX42" fmla="*/ 1415716 w 2911642"/>
              <a:gd name="connsiteY42" fmla="*/ 256674 h 2053390"/>
              <a:gd name="connsiteX43" fmla="*/ 1624263 w 2911642"/>
              <a:gd name="connsiteY43" fmla="*/ 116306 h 2053390"/>
              <a:gd name="connsiteX44" fmla="*/ 1788695 w 2911642"/>
              <a:gd name="connsiteY44" fmla="*/ 0 h 2053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911642" h="2053390">
                <a:moveTo>
                  <a:pt x="1788695" y="0"/>
                </a:moveTo>
                <a:lnTo>
                  <a:pt x="1856874" y="0"/>
                </a:lnTo>
                <a:lnTo>
                  <a:pt x="1937084" y="553453"/>
                </a:lnTo>
                <a:lnTo>
                  <a:pt x="2045369" y="565485"/>
                </a:lnTo>
                <a:lnTo>
                  <a:pt x="2037348" y="481264"/>
                </a:lnTo>
                <a:lnTo>
                  <a:pt x="2153653" y="437148"/>
                </a:lnTo>
                <a:lnTo>
                  <a:pt x="2241884" y="525379"/>
                </a:lnTo>
                <a:lnTo>
                  <a:pt x="2249905" y="421106"/>
                </a:lnTo>
                <a:lnTo>
                  <a:pt x="2334126" y="332874"/>
                </a:lnTo>
                <a:lnTo>
                  <a:pt x="2502569" y="332874"/>
                </a:lnTo>
                <a:lnTo>
                  <a:pt x="2514600" y="449179"/>
                </a:lnTo>
                <a:lnTo>
                  <a:pt x="2771274" y="701842"/>
                </a:lnTo>
                <a:lnTo>
                  <a:pt x="2835442" y="701842"/>
                </a:lnTo>
                <a:lnTo>
                  <a:pt x="2911642" y="762000"/>
                </a:lnTo>
                <a:lnTo>
                  <a:pt x="2606842" y="1323474"/>
                </a:lnTo>
                <a:lnTo>
                  <a:pt x="2606842" y="1560095"/>
                </a:lnTo>
                <a:lnTo>
                  <a:pt x="2586790" y="1788695"/>
                </a:lnTo>
                <a:lnTo>
                  <a:pt x="2113548" y="1836821"/>
                </a:lnTo>
                <a:lnTo>
                  <a:pt x="1664369" y="1704474"/>
                </a:lnTo>
                <a:lnTo>
                  <a:pt x="1668379" y="1828800"/>
                </a:lnTo>
                <a:lnTo>
                  <a:pt x="1439779" y="1961148"/>
                </a:lnTo>
                <a:lnTo>
                  <a:pt x="1227221" y="1961148"/>
                </a:lnTo>
                <a:lnTo>
                  <a:pt x="1211179" y="2053390"/>
                </a:lnTo>
                <a:lnTo>
                  <a:pt x="1200331" y="2049829"/>
                </a:lnTo>
                <a:lnTo>
                  <a:pt x="1203159" y="2048069"/>
                </a:lnTo>
                <a:lnTo>
                  <a:pt x="738854" y="1822012"/>
                </a:lnTo>
                <a:lnTo>
                  <a:pt x="35927" y="1641510"/>
                </a:lnTo>
                <a:lnTo>
                  <a:pt x="0" y="1628274"/>
                </a:lnTo>
                <a:lnTo>
                  <a:pt x="176463" y="1211179"/>
                </a:lnTo>
                <a:lnTo>
                  <a:pt x="689811" y="1074821"/>
                </a:lnTo>
                <a:lnTo>
                  <a:pt x="689811" y="557464"/>
                </a:lnTo>
                <a:lnTo>
                  <a:pt x="593558" y="397042"/>
                </a:lnTo>
                <a:lnTo>
                  <a:pt x="593558" y="292769"/>
                </a:lnTo>
                <a:lnTo>
                  <a:pt x="782053" y="292769"/>
                </a:lnTo>
                <a:lnTo>
                  <a:pt x="782053" y="152400"/>
                </a:lnTo>
                <a:lnTo>
                  <a:pt x="665748" y="152400"/>
                </a:lnTo>
                <a:lnTo>
                  <a:pt x="721895" y="76200"/>
                </a:lnTo>
                <a:lnTo>
                  <a:pt x="930442" y="76200"/>
                </a:lnTo>
                <a:lnTo>
                  <a:pt x="978569" y="40106"/>
                </a:lnTo>
                <a:lnTo>
                  <a:pt x="1102895" y="40106"/>
                </a:lnTo>
                <a:lnTo>
                  <a:pt x="1070811" y="196516"/>
                </a:lnTo>
                <a:lnTo>
                  <a:pt x="1311442" y="256674"/>
                </a:lnTo>
                <a:lnTo>
                  <a:pt x="1415716" y="256674"/>
                </a:lnTo>
                <a:lnTo>
                  <a:pt x="1624263" y="116306"/>
                </a:lnTo>
                <a:lnTo>
                  <a:pt x="1788695" y="0"/>
                </a:lnTo>
                <a:close/>
              </a:path>
            </a:pathLst>
          </a:custGeom>
          <a:solidFill>
            <a:srgbClr val="92D05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Oval 5">
            <a:extLst>
              <a:ext uri="{FF2B5EF4-FFF2-40B4-BE49-F238E27FC236}">
                <a16:creationId xmlns:a16="http://schemas.microsoft.com/office/drawing/2014/main" id="{5CFEC41C-F343-058A-CC48-C8FD11EE86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94758" y="4849951"/>
            <a:ext cx="515462" cy="5154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id="{A5D55777-E8C6-9640-D847-892937A99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58816" y="3340552"/>
            <a:ext cx="515462" cy="5154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sp>
        <p:nvSpPr>
          <p:cNvPr id="9" name="Oval 5">
            <a:extLst>
              <a:ext uri="{FF2B5EF4-FFF2-40B4-BE49-F238E27FC236}">
                <a16:creationId xmlns:a16="http://schemas.microsoft.com/office/drawing/2014/main" id="{CB5C76EC-729A-463E-F65B-964F0F7B1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26084" y="3327200"/>
            <a:ext cx="515462" cy="5154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92969946-94BC-B860-1279-BA2673765D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00077" y="4827908"/>
            <a:ext cx="515462" cy="5154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sp>
        <p:nvSpPr>
          <p:cNvPr id="13" name="Oval 5">
            <a:extLst>
              <a:ext uri="{FF2B5EF4-FFF2-40B4-BE49-F238E27FC236}">
                <a16:creationId xmlns:a16="http://schemas.microsoft.com/office/drawing/2014/main" id="{E701D290-9916-1E6F-F371-75BCFEC16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50913" y="3153581"/>
            <a:ext cx="795667" cy="68121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5" name="Oval 5">
            <a:extLst>
              <a:ext uri="{FF2B5EF4-FFF2-40B4-BE49-F238E27FC236}">
                <a16:creationId xmlns:a16="http://schemas.microsoft.com/office/drawing/2014/main" id="{F29F9C82-A170-9858-259A-59667529F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9863" y="3504527"/>
            <a:ext cx="515462" cy="5154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pic>
        <p:nvPicPr>
          <p:cNvPr id="18" name="Gráfico 17">
            <a:extLst>
              <a:ext uri="{FF2B5EF4-FFF2-40B4-BE49-F238E27FC236}">
                <a16:creationId xmlns:a16="http://schemas.microsoft.com/office/drawing/2014/main" id="{5CFCCED1-0170-4A0C-B375-C18B0BD87A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3424" y="260648"/>
            <a:ext cx="1264940" cy="316235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0938BD3A-3B2A-4974-809E-7AF1F3F31165}"/>
              </a:ext>
            </a:extLst>
          </p:cNvPr>
          <p:cNvSpPr txBox="1"/>
          <p:nvPr/>
        </p:nvSpPr>
        <p:spPr>
          <a:xfrm>
            <a:off x="444470" y="355715"/>
            <a:ext cx="352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Gabinete do Conselheiro Vicente Aquino  |  GCVA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183AA2AC-325F-4D13-8C4C-6BC1D6554FAF}"/>
              </a:ext>
            </a:extLst>
          </p:cNvPr>
          <p:cNvSpPr txBox="1"/>
          <p:nvPr/>
        </p:nvSpPr>
        <p:spPr>
          <a:xfrm>
            <a:off x="444469" y="576883"/>
            <a:ext cx="117475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Próximos Passos do GAPE – Fases 2 e 3</a:t>
            </a:r>
          </a:p>
        </p:txBody>
      </p:sp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6BF007A8-29CC-42D0-AB1A-EFC635F9C01A}"/>
              </a:ext>
            </a:extLst>
          </p:cNvPr>
          <p:cNvCxnSpPr/>
          <p:nvPr/>
        </p:nvCxnSpPr>
        <p:spPr>
          <a:xfrm>
            <a:off x="551384" y="1124744"/>
            <a:ext cx="1312168" cy="0"/>
          </a:xfrm>
          <a:prstGeom prst="straightConnector1">
            <a:avLst/>
          </a:prstGeom>
          <a:ln w="28575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6"/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tângulo 82">
            <a:extLst>
              <a:ext uri="{FF2B5EF4-FFF2-40B4-BE49-F238E27FC236}">
                <a16:creationId xmlns:a16="http://schemas.microsoft.com/office/drawing/2014/main" id="{1A9BB3BE-D9FA-4206-AD7F-F37F44B2575C}"/>
              </a:ext>
            </a:extLst>
          </p:cNvPr>
          <p:cNvSpPr/>
          <p:nvPr/>
        </p:nvSpPr>
        <p:spPr>
          <a:xfrm flipV="1">
            <a:off x="0" y="6711696"/>
            <a:ext cx="12192000" cy="16374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  <a:tileRect/>
          </a:gradFill>
          <a:ln w="28575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BEF5ADA4-5D86-FF11-F1C1-D0C0E4C9FD61}"/>
              </a:ext>
            </a:extLst>
          </p:cNvPr>
          <p:cNvSpPr txBox="1">
            <a:spLocks/>
          </p:cNvSpPr>
          <p:nvPr/>
        </p:nvSpPr>
        <p:spPr>
          <a:xfrm>
            <a:off x="87831" y="1514144"/>
            <a:ext cx="5096627" cy="1706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600" dirty="0">
                <a:latin typeface="Segoe UI" panose="020B0502040204020203" pitchFamily="34" charset="0"/>
                <a:cs typeface="Segoe UI" panose="020B0502040204020203" pitchFamily="34" charset="0"/>
              </a:rPr>
              <a:t>O Conselho Diretor aprovou a ativação de </a:t>
            </a:r>
            <a:r>
              <a:rPr lang="pt-BR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7.486 </a:t>
            </a:r>
            <a:r>
              <a:rPr lang="pt-BR" sz="1600" dirty="0">
                <a:latin typeface="Segoe UI" panose="020B0502040204020203" pitchFamily="34" charset="0"/>
                <a:cs typeface="Segoe UI" panose="020B0502040204020203" pitchFamily="34" charset="0"/>
              </a:rPr>
              <a:t>escolas das </a:t>
            </a:r>
            <a:r>
              <a:rPr lang="pt-BR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Regiões Norte e Nordeste</a:t>
            </a:r>
          </a:p>
          <a:p>
            <a:pPr marL="0" indent="0">
              <a:buNone/>
            </a:pPr>
            <a:r>
              <a:rPr lang="pt-BR" sz="1600" dirty="0">
                <a:latin typeface="Segoe UI" panose="020B0502040204020203" pitchFamily="34" charset="0"/>
                <a:cs typeface="Segoe UI" panose="020B0502040204020203" pitchFamily="34" charset="0"/>
              </a:rPr>
              <a:t>A ENEC retirou as escolas sem alunos e em área com fibra óptica</a:t>
            </a:r>
          </a:p>
          <a:p>
            <a:pPr marL="0" indent="0">
              <a:buNone/>
            </a:pPr>
            <a:r>
              <a:rPr lang="pt-BR" sz="1600" dirty="0">
                <a:latin typeface="Segoe UI" panose="020B0502040204020203" pitchFamily="34" charset="0"/>
                <a:cs typeface="Segoe UI" panose="020B0502040204020203" pitchFamily="34" charset="0"/>
              </a:rPr>
              <a:t>Após vistorias nas escolas de </a:t>
            </a:r>
            <a:r>
              <a:rPr lang="pt-BR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51 Municípios</a:t>
            </a:r>
            <a:r>
              <a:rPr lang="pt-BR" sz="1600" dirty="0">
                <a:latin typeface="Segoe UI" panose="020B0502040204020203" pitchFamily="34" charset="0"/>
                <a:cs typeface="Segoe UI" panose="020B0502040204020203" pitchFamily="34" charset="0"/>
              </a:rPr>
              <a:t>, a </a:t>
            </a:r>
            <a:r>
              <a:rPr lang="pt-BR" sz="1600" dirty="0"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relação final</a:t>
            </a:r>
            <a:r>
              <a:rPr lang="pt-BR" sz="1600" dirty="0">
                <a:latin typeface="Segoe UI" panose="020B0502040204020203" pitchFamily="34" charset="0"/>
                <a:cs typeface="Segoe UI" panose="020B0502040204020203" pitchFamily="34" charset="0"/>
              </a:rPr>
              <a:t> das fases 2 e 3 compreende:</a:t>
            </a:r>
          </a:p>
          <a:p>
            <a:pPr marL="0" indent="0">
              <a:buNone/>
            </a:pPr>
            <a:endParaRPr lang="pt-BR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pt-BR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B259D56B-33F9-A0F2-397B-865F0437717B}"/>
              </a:ext>
            </a:extLst>
          </p:cNvPr>
          <p:cNvSpPr txBox="1">
            <a:spLocks/>
          </p:cNvSpPr>
          <p:nvPr/>
        </p:nvSpPr>
        <p:spPr>
          <a:xfrm>
            <a:off x="838200" y="354215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anose="020B0604020202020204" pitchFamily="34" charset="0"/>
              <a:buNone/>
            </a:pPr>
            <a:endParaRPr lang="pt-BR" sz="2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DEA04EE-E746-E829-3EE9-87AF003AAB19}"/>
              </a:ext>
            </a:extLst>
          </p:cNvPr>
          <p:cNvSpPr txBox="1"/>
          <p:nvPr/>
        </p:nvSpPr>
        <p:spPr>
          <a:xfrm>
            <a:off x="303624" y="4383168"/>
            <a:ext cx="1736347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dirty="0"/>
              <a:t>Assis Brasil </a:t>
            </a:r>
          </a:p>
          <a:p>
            <a:r>
              <a:rPr lang="pt-BR" sz="1400" dirty="0"/>
              <a:t>Cruzeiro do Sul </a:t>
            </a:r>
          </a:p>
          <a:p>
            <a:r>
              <a:rPr lang="pt-BR" sz="1400" dirty="0"/>
              <a:t>Feijó </a:t>
            </a:r>
          </a:p>
          <a:p>
            <a:r>
              <a:rPr lang="pt-BR" sz="1400" dirty="0"/>
              <a:t>Jordão </a:t>
            </a:r>
          </a:p>
          <a:p>
            <a:r>
              <a:rPr lang="pt-BR" sz="1400" dirty="0"/>
              <a:t>Santa Rosa do Purus </a:t>
            </a:r>
          </a:p>
          <a:p>
            <a:r>
              <a:rPr lang="pt-BR" sz="1400" dirty="0"/>
              <a:t>Sena Madureira </a:t>
            </a:r>
          </a:p>
          <a:p>
            <a:r>
              <a:rPr lang="pt-BR" sz="1400" dirty="0"/>
              <a:t>Tarauacá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BD0DB89-87CA-C5D2-1C01-2EEA2708BC4F}"/>
              </a:ext>
            </a:extLst>
          </p:cNvPr>
          <p:cNvSpPr txBox="1"/>
          <p:nvPr/>
        </p:nvSpPr>
        <p:spPr>
          <a:xfrm>
            <a:off x="1991439" y="4309639"/>
            <a:ext cx="319301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dirty="0"/>
              <a:t>Atalaia do Norte </a:t>
            </a:r>
          </a:p>
          <a:p>
            <a:r>
              <a:rPr lang="pt-BR" sz="1400" dirty="0"/>
              <a:t>Barcelos </a:t>
            </a:r>
          </a:p>
          <a:p>
            <a:r>
              <a:rPr lang="pt-BR" sz="1400" dirty="0"/>
              <a:t>Boca do Acre </a:t>
            </a:r>
          </a:p>
          <a:p>
            <a:r>
              <a:rPr lang="pt-BR" sz="1400" dirty="0"/>
              <a:t>Borba </a:t>
            </a:r>
          </a:p>
          <a:p>
            <a:r>
              <a:rPr lang="pt-BR" sz="1400" dirty="0"/>
              <a:t>Coari </a:t>
            </a:r>
          </a:p>
          <a:p>
            <a:r>
              <a:rPr lang="pt-BR" sz="1400" dirty="0"/>
              <a:t>Humaitá </a:t>
            </a:r>
          </a:p>
          <a:p>
            <a:r>
              <a:rPr lang="pt-BR" sz="1400" dirty="0"/>
              <a:t>Jutaí </a:t>
            </a:r>
          </a:p>
          <a:p>
            <a:r>
              <a:rPr lang="pt-BR" sz="1400" dirty="0"/>
              <a:t>Lábrea </a:t>
            </a:r>
          </a:p>
          <a:p>
            <a:r>
              <a:rPr lang="pt-BR" sz="1400" dirty="0"/>
              <a:t>Manaus </a:t>
            </a:r>
          </a:p>
          <a:p>
            <a:r>
              <a:rPr lang="pt-BR" sz="1400" dirty="0"/>
              <a:t>Manicoré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B2774CE-74FD-8B9B-9065-C70532834A92}"/>
              </a:ext>
            </a:extLst>
          </p:cNvPr>
          <p:cNvSpPr txBox="1"/>
          <p:nvPr/>
        </p:nvSpPr>
        <p:spPr>
          <a:xfrm>
            <a:off x="3359179" y="4366325"/>
            <a:ext cx="196707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dirty="0"/>
              <a:t>Maraã </a:t>
            </a:r>
          </a:p>
          <a:p>
            <a:r>
              <a:rPr lang="pt-BR" sz="1400" dirty="0"/>
              <a:t>Maués </a:t>
            </a:r>
          </a:p>
          <a:p>
            <a:r>
              <a:rPr lang="pt-BR" sz="1400" dirty="0"/>
              <a:t>Pauini </a:t>
            </a:r>
          </a:p>
          <a:p>
            <a:r>
              <a:rPr lang="pt-BR" sz="1400" dirty="0"/>
              <a:t>S. Gabriel da Cachoeira </a:t>
            </a:r>
          </a:p>
          <a:p>
            <a:r>
              <a:rPr lang="pt-BR" sz="1400" dirty="0"/>
              <a:t>Tabatinga </a:t>
            </a:r>
          </a:p>
          <a:p>
            <a:r>
              <a:rPr lang="pt-BR" sz="1400" dirty="0"/>
              <a:t>Tapauá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1A4A752-AC24-60B2-FD1C-63FA9016DA81}"/>
              </a:ext>
            </a:extLst>
          </p:cNvPr>
          <p:cNvSpPr txBox="1"/>
          <p:nvPr/>
        </p:nvSpPr>
        <p:spPr>
          <a:xfrm>
            <a:off x="5848644" y="4115810"/>
            <a:ext cx="10327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dirty="0"/>
              <a:t>Mazagão 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2C4E35F7-899B-CB93-AE7C-26CA21D53A77}"/>
              </a:ext>
            </a:extLst>
          </p:cNvPr>
          <p:cNvSpPr txBox="1"/>
          <p:nvPr/>
        </p:nvSpPr>
        <p:spPr>
          <a:xfrm>
            <a:off x="7145137" y="4103946"/>
            <a:ext cx="13928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dirty="0"/>
              <a:t>Casa Nova </a:t>
            </a:r>
          </a:p>
          <a:p>
            <a:r>
              <a:rPr lang="pt-BR" sz="1400" dirty="0"/>
              <a:t>Xique-Xique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F58A068-7391-61D7-37D0-FD2F3237B1EF}"/>
              </a:ext>
            </a:extLst>
          </p:cNvPr>
          <p:cNvSpPr txBox="1"/>
          <p:nvPr/>
        </p:nvSpPr>
        <p:spPr>
          <a:xfrm>
            <a:off x="5877159" y="5638375"/>
            <a:ext cx="13928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dirty="0"/>
              <a:t>Grajaú </a:t>
            </a:r>
          </a:p>
          <a:p>
            <a:r>
              <a:rPr lang="pt-BR" sz="1400" dirty="0"/>
              <a:t>Santa Luzia 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3302BD1-BC94-AFFB-0965-232A30897BCF}"/>
              </a:ext>
            </a:extLst>
          </p:cNvPr>
          <p:cNvSpPr txBox="1"/>
          <p:nvPr/>
        </p:nvSpPr>
        <p:spPr>
          <a:xfrm>
            <a:off x="9298331" y="4060229"/>
            <a:ext cx="121968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dirty="0"/>
              <a:t>Afuá </a:t>
            </a:r>
          </a:p>
          <a:p>
            <a:r>
              <a:rPr lang="pt-BR" sz="1400" dirty="0"/>
              <a:t>Alenquer </a:t>
            </a:r>
          </a:p>
          <a:p>
            <a:r>
              <a:rPr lang="pt-BR" sz="1400" dirty="0"/>
              <a:t>Almeirim </a:t>
            </a:r>
          </a:p>
          <a:p>
            <a:r>
              <a:rPr lang="pt-BR" sz="1400" dirty="0"/>
              <a:t>Altamira </a:t>
            </a:r>
          </a:p>
          <a:p>
            <a:r>
              <a:rPr lang="pt-BR" sz="1400" dirty="0"/>
              <a:t>Anajás </a:t>
            </a:r>
          </a:p>
          <a:p>
            <a:r>
              <a:rPr lang="pt-BR" sz="1400" dirty="0"/>
              <a:t>Bagre </a:t>
            </a:r>
          </a:p>
          <a:p>
            <a:r>
              <a:rPr lang="pt-BR" sz="1400" dirty="0"/>
              <a:t>Belém </a:t>
            </a:r>
          </a:p>
          <a:p>
            <a:r>
              <a:rPr lang="pt-BR" sz="1400" dirty="0"/>
              <a:t>Breves </a:t>
            </a:r>
          </a:p>
          <a:p>
            <a:r>
              <a:rPr lang="pt-BR" sz="1400" dirty="0"/>
              <a:t>Cametá </a:t>
            </a:r>
          </a:p>
          <a:p>
            <a:r>
              <a:rPr lang="pt-BR" sz="1400" dirty="0"/>
              <a:t>Chaves </a:t>
            </a:r>
          </a:p>
          <a:p>
            <a:r>
              <a:rPr lang="pt-BR" sz="1400" dirty="0"/>
              <a:t>Gurupá </a:t>
            </a:r>
          </a:p>
          <a:p>
            <a:r>
              <a:rPr lang="pt-BR" sz="1400" dirty="0"/>
              <a:t>Jacareacanga 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676D813F-07E5-EAF7-35E5-00F618D5A62C}"/>
              </a:ext>
            </a:extLst>
          </p:cNvPr>
          <p:cNvSpPr txBox="1"/>
          <p:nvPr/>
        </p:nvSpPr>
        <p:spPr>
          <a:xfrm>
            <a:off x="10362748" y="4058607"/>
            <a:ext cx="158911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dirty="0"/>
              <a:t>Juruti </a:t>
            </a:r>
          </a:p>
          <a:p>
            <a:r>
              <a:rPr lang="pt-BR" sz="1400" dirty="0"/>
              <a:t>Melgaço </a:t>
            </a:r>
          </a:p>
          <a:p>
            <a:r>
              <a:rPr lang="pt-BR" sz="1400" dirty="0"/>
              <a:t>Monte Alegre </a:t>
            </a:r>
          </a:p>
          <a:p>
            <a:r>
              <a:rPr lang="pt-BR" sz="1400" dirty="0"/>
              <a:t>Oriximiná </a:t>
            </a:r>
          </a:p>
          <a:p>
            <a:r>
              <a:rPr lang="pt-BR" sz="1400" dirty="0"/>
              <a:t>Portel </a:t>
            </a:r>
          </a:p>
          <a:p>
            <a:r>
              <a:rPr lang="pt-BR" sz="1400" dirty="0"/>
              <a:t>Porto de Moz </a:t>
            </a:r>
          </a:p>
          <a:p>
            <a:r>
              <a:rPr lang="pt-BR" sz="1400" dirty="0"/>
              <a:t>Prainha </a:t>
            </a:r>
          </a:p>
          <a:p>
            <a:r>
              <a:rPr lang="pt-BR" sz="1400" dirty="0"/>
              <a:t>Santarém </a:t>
            </a:r>
          </a:p>
          <a:p>
            <a:r>
              <a:rPr lang="pt-BR" sz="1400" dirty="0"/>
              <a:t>São Félix do Xingu 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A4F69D12-8ACB-3C9F-A69B-2785F2F7CCA7}"/>
              </a:ext>
            </a:extLst>
          </p:cNvPr>
          <p:cNvSpPr txBox="1"/>
          <p:nvPr/>
        </p:nvSpPr>
        <p:spPr>
          <a:xfrm>
            <a:off x="7306526" y="5601859"/>
            <a:ext cx="12035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dirty="0"/>
              <a:t>Normandia </a:t>
            </a:r>
          </a:p>
          <a:p>
            <a:r>
              <a:rPr lang="pt-BR" sz="1400" dirty="0"/>
              <a:t>Uiramutã </a:t>
            </a:r>
          </a:p>
        </p:txBody>
      </p:sp>
      <p:sp>
        <p:nvSpPr>
          <p:cNvPr id="29" name="Forma Livre: Forma 28">
            <a:extLst>
              <a:ext uri="{FF2B5EF4-FFF2-40B4-BE49-F238E27FC236}">
                <a16:creationId xmlns:a16="http://schemas.microsoft.com/office/drawing/2014/main" id="{483791FB-D9E5-B0AD-7BFF-8FF31F08701C}"/>
              </a:ext>
            </a:extLst>
          </p:cNvPr>
          <p:cNvSpPr/>
          <p:nvPr/>
        </p:nvSpPr>
        <p:spPr>
          <a:xfrm>
            <a:off x="655408" y="3577877"/>
            <a:ext cx="555126" cy="284965"/>
          </a:xfrm>
          <a:custGeom>
            <a:avLst/>
            <a:gdLst>
              <a:gd name="connsiteX0" fmla="*/ 0 w 1203158"/>
              <a:gd name="connsiteY0" fmla="*/ 0 h 617621"/>
              <a:gd name="connsiteX1" fmla="*/ 35926 w 1203158"/>
              <a:gd name="connsiteY1" fmla="*/ 9225 h 617621"/>
              <a:gd name="connsiteX2" fmla="*/ 738853 w 1203158"/>
              <a:gd name="connsiteY2" fmla="*/ 189727 h 617621"/>
              <a:gd name="connsiteX3" fmla="*/ 1203158 w 1203158"/>
              <a:gd name="connsiteY3" fmla="*/ 415784 h 617621"/>
              <a:gd name="connsiteX4" fmla="*/ 1200330 w 1203158"/>
              <a:gd name="connsiteY4" fmla="*/ 417544 h 617621"/>
              <a:gd name="connsiteX5" fmla="*/ 989174 w 1203158"/>
              <a:gd name="connsiteY5" fmla="*/ 548997 h 617621"/>
              <a:gd name="connsiteX6" fmla="*/ 1001286 w 1203158"/>
              <a:gd name="connsiteY6" fmla="*/ 613584 h 617621"/>
              <a:gd name="connsiteX7" fmla="*/ 637916 w 1203158"/>
              <a:gd name="connsiteY7" fmla="*/ 617621 h 617621"/>
              <a:gd name="connsiteX8" fmla="*/ 577354 w 1203158"/>
              <a:gd name="connsiteY8" fmla="*/ 387527 h 617621"/>
              <a:gd name="connsiteX9" fmla="*/ 484493 w 1203158"/>
              <a:gd name="connsiteY9" fmla="*/ 387527 h 617621"/>
              <a:gd name="connsiteX10" fmla="*/ 419894 w 1203158"/>
              <a:gd name="connsiteY10" fmla="*/ 512666 h 617621"/>
              <a:gd name="connsiteX11" fmla="*/ 250322 w 1203158"/>
              <a:gd name="connsiteY11" fmla="*/ 419821 h 617621"/>
              <a:gd name="connsiteX12" fmla="*/ 153423 w 1203158"/>
              <a:gd name="connsiteY12" fmla="*/ 427894 h 617621"/>
              <a:gd name="connsiteX13" fmla="*/ 153423 w 1203158"/>
              <a:gd name="connsiteY13" fmla="*/ 258352 h 617621"/>
              <a:gd name="connsiteX14" fmla="*/ 12113 w 1203158"/>
              <a:gd name="connsiteY14" fmla="*/ 153396 h 617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03158" h="617621">
                <a:moveTo>
                  <a:pt x="0" y="0"/>
                </a:moveTo>
                <a:lnTo>
                  <a:pt x="35926" y="9225"/>
                </a:lnTo>
                <a:lnTo>
                  <a:pt x="738853" y="189727"/>
                </a:lnTo>
                <a:lnTo>
                  <a:pt x="1203158" y="415784"/>
                </a:lnTo>
                <a:lnTo>
                  <a:pt x="1200330" y="417544"/>
                </a:lnTo>
                <a:lnTo>
                  <a:pt x="989174" y="548997"/>
                </a:lnTo>
                <a:lnTo>
                  <a:pt x="1001286" y="613584"/>
                </a:lnTo>
                <a:lnTo>
                  <a:pt x="637916" y="617621"/>
                </a:lnTo>
                <a:lnTo>
                  <a:pt x="577354" y="387527"/>
                </a:lnTo>
                <a:lnTo>
                  <a:pt x="484493" y="387527"/>
                </a:lnTo>
                <a:lnTo>
                  <a:pt x="419894" y="512666"/>
                </a:lnTo>
                <a:lnTo>
                  <a:pt x="250322" y="419821"/>
                </a:lnTo>
                <a:lnTo>
                  <a:pt x="153423" y="427894"/>
                </a:lnTo>
                <a:lnTo>
                  <a:pt x="153423" y="258352"/>
                </a:lnTo>
                <a:lnTo>
                  <a:pt x="12113" y="153396"/>
                </a:lnTo>
                <a:close/>
              </a:path>
            </a:pathLst>
          </a:custGeom>
          <a:solidFill>
            <a:schemeClr val="accent6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Forma Livre: Forma 30">
            <a:extLst>
              <a:ext uri="{FF2B5EF4-FFF2-40B4-BE49-F238E27FC236}">
                <a16:creationId xmlns:a16="http://schemas.microsoft.com/office/drawing/2014/main" id="{BF29BBC7-8DEE-9280-F30B-032754148EB7}"/>
              </a:ext>
            </a:extLst>
          </p:cNvPr>
          <p:cNvSpPr/>
          <p:nvPr/>
        </p:nvSpPr>
        <p:spPr>
          <a:xfrm>
            <a:off x="5970340" y="3317287"/>
            <a:ext cx="501477" cy="534646"/>
          </a:xfrm>
          <a:custGeom>
            <a:avLst/>
            <a:gdLst>
              <a:gd name="connsiteX0" fmla="*/ 543758 w 798251"/>
              <a:gd name="connsiteY0" fmla="*/ 0 h 851050"/>
              <a:gd name="connsiteX1" fmla="*/ 644372 w 798251"/>
              <a:gd name="connsiteY1" fmla="*/ 85818 h 851050"/>
              <a:gd name="connsiteX2" fmla="*/ 644372 w 798251"/>
              <a:gd name="connsiteY2" fmla="*/ 260412 h 851050"/>
              <a:gd name="connsiteX3" fmla="*/ 792333 w 798251"/>
              <a:gd name="connsiteY3" fmla="*/ 435006 h 851050"/>
              <a:gd name="connsiteX4" fmla="*/ 798251 w 798251"/>
              <a:gd name="connsiteY4" fmla="*/ 506027 h 851050"/>
              <a:gd name="connsiteX5" fmla="*/ 626617 w 798251"/>
              <a:gd name="connsiteY5" fmla="*/ 606641 h 851050"/>
              <a:gd name="connsiteX6" fmla="*/ 387892 w 798251"/>
              <a:gd name="connsiteY6" fmla="*/ 851050 h 851050"/>
              <a:gd name="connsiteX7" fmla="*/ 389021 w 798251"/>
              <a:gd name="connsiteY7" fmla="*/ 844274 h 851050"/>
              <a:gd name="connsiteX8" fmla="*/ 296779 w 798251"/>
              <a:gd name="connsiteY8" fmla="*/ 707916 h 851050"/>
              <a:gd name="connsiteX9" fmla="*/ 300789 w 798251"/>
              <a:gd name="connsiteY9" fmla="*/ 599632 h 851050"/>
              <a:gd name="connsiteX10" fmla="*/ 236621 w 798251"/>
              <a:gd name="connsiteY10" fmla="*/ 487337 h 851050"/>
              <a:gd name="connsiteX11" fmla="*/ 140368 w 798251"/>
              <a:gd name="connsiteY11" fmla="*/ 499369 h 851050"/>
              <a:gd name="connsiteX12" fmla="*/ 108284 w 798251"/>
              <a:gd name="connsiteY12" fmla="*/ 487337 h 851050"/>
              <a:gd name="connsiteX13" fmla="*/ 4011 w 798251"/>
              <a:gd name="connsiteY13" fmla="*/ 411137 h 851050"/>
              <a:gd name="connsiteX14" fmla="*/ 0 w 798251"/>
              <a:gd name="connsiteY14" fmla="*/ 359001 h 851050"/>
              <a:gd name="connsiteX15" fmla="*/ 32084 w 798251"/>
              <a:gd name="connsiteY15" fmla="*/ 342958 h 851050"/>
              <a:gd name="connsiteX16" fmla="*/ 32100 w 798251"/>
              <a:gd name="connsiteY16" fmla="*/ 342911 h 851050"/>
              <a:gd name="connsiteX17" fmla="*/ 324776 w 798251"/>
              <a:gd name="connsiteY17" fmla="*/ 331433 h 851050"/>
              <a:gd name="connsiteX18" fmla="*/ 428349 w 798251"/>
              <a:gd name="connsiteY18" fmla="*/ 245616 h 851050"/>
              <a:gd name="connsiteX19" fmla="*/ 428349 w 798251"/>
              <a:gd name="connsiteY19" fmla="*/ 165717 h 85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98251" h="851050">
                <a:moveTo>
                  <a:pt x="543758" y="0"/>
                </a:moveTo>
                <a:lnTo>
                  <a:pt x="644372" y="85818"/>
                </a:lnTo>
                <a:lnTo>
                  <a:pt x="644372" y="260412"/>
                </a:lnTo>
                <a:lnTo>
                  <a:pt x="792333" y="435006"/>
                </a:lnTo>
                <a:lnTo>
                  <a:pt x="798251" y="506027"/>
                </a:lnTo>
                <a:lnTo>
                  <a:pt x="626617" y="606641"/>
                </a:lnTo>
                <a:lnTo>
                  <a:pt x="387892" y="851050"/>
                </a:lnTo>
                <a:lnTo>
                  <a:pt x="389021" y="844274"/>
                </a:lnTo>
                <a:lnTo>
                  <a:pt x="296779" y="707916"/>
                </a:lnTo>
                <a:lnTo>
                  <a:pt x="300789" y="599632"/>
                </a:lnTo>
                <a:lnTo>
                  <a:pt x="236621" y="487337"/>
                </a:lnTo>
                <a:lnTo>
                  <a:pt x="140368" y="499369"/>
                </a:lnTo>
                <a:lnTo>
                  <a:pt x="108284" y="487337"/>
                </a:lnTo>
                <a:lnTo>
                  <a:pt x="4011" y="411137"/>
                </a:lnTo>
                <a:lnTo>
                  <a:pt x="0" y="359001"/>
                </a:lnTo>
                <a:lnTo>
                  <a:pt x="32084" y="342958"/>
                </a:lnTo>
                <a:lnTo>
                  <a:pt x="32100" y="342911"/>
                </a:lnTo>
                <a:lnTo>
                  <a:pt x="324776" y="331433"/>
                </a:lnTo>
                <a:lnTo>
                  <a:pt x="428349" y="245616"/>
                </a:lnTo>
                <a:lnTo>
                  <a:pt x="428349" y="165717"/>
                </a:lnTo>
                <a:close/>
              </a:path>
            </a:pathLst>
          </a:custGeom>
          <a:solidFill>
            <a:srgbClr val="ACF389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Forma Livre: Forma 31">
            <a:extLst>
              <a:ext uri="{FF2B5EF4-FFF2-40B4-BE49-F238E27FC236}">
                <a16:creationId xmlns:a16="http://schemas.microsoft.com/office/drawing/2014/main" id="{F853CB3A-B9FF-DBDE-F686-9E28E7D11103}"/>
              </a:ext>
            </a:extLst>
          </p:cNvPr>
          <p:cNvSpPr/>
          <p:nvPr/>
        </p:nvSpPr>
        <p:spPr>
          <a:xfrm>
            <a:off x="7444888" y="3333771"/>
            <a:ext cx="503316" cy="567616"/>
          </a:xfrm>
          <a:custGeom>
            <a:avLst/>
            <a:gdLst>
              <a:gd name="connsiteX0" fmla="*/ 53344 w 1578203"/>
              <a:gd name="connsiteY0" fmla="*/ 722900 h 1652920"/>
              <a:gd name="connsiteX1" fmla="*/ 0 w 1578203"/>
              <a:gd name="connsiteY1" fmla="*/ 776244 h 1652920"/>
              <a:gd name="connsiteX2" fmla="*/ 0 w 1578203"/>
              <a:gd name="connsiteY2" fmla="*/ 776244 h 1652920"/>
              <a:gd name="connsiteX3" fmla="*/ 204850 w 1578203"/>
              <a:gd name="connsiteY3" fmla="*/ 281217 h 1652920"/>
              <a:gd name="connsiteX4" fmla="*/ 204851 w 1578203"/>
              <a:gd name="connsiteY4" fmla="*/ 281219 h 1652920"/>
              <a:gd name="connsiteX5" fmla="*/ 204264 w 1578203"/>
              <a:gd name="connsiteY5" fmla="*/ 284935 h 1652920"/>
              <a:gd name="connsiteX6" fmla="*/ 204263 w 1578203"/>
              <a:gd name="connsiteY6" fmla="*/ 284934 h 1652920"/>
              <a:gd name="connsiteX7" fmla="*/ 982494 w 1578203"/>
              <a:gd name="connsiteY7" fmla="*/ 0 h 1652920"/>
              <a:gd name="connsiteX8" fmla="*/ 1035392 w 1578203"/>
              <a:gd name="connsiteY8" fmla="*/ 141064 h 1652920"/>
              <a:gd name="connsiteX9" fmla="*/ 1082752 w 1578203"/>
              <a:gd name="connsiteY9" fmla="*/ 141064 h 1652920"/>
              <a:gd name="connsiteX10" fmla="*/ 1294047 w 1578203"/>
              <a:gd name="connsiteY10" fmla="*/ 13558 h 1652920"/>
              <a:gd name="connsiteX11" fmla="*/ 1337764 w 1578203"/>
              <a:gd name="connsiteY11" fmla="*/ 28130 h 1652920"/>
              <a:gd name="connsiteX12" fmla="*/ 1381480 w 1578203"/>
              <a:gd name="connsiteY12" fmla="*/ 31773 h 1652920"/>
              <a:gd name="connsiteX13" fmla="*/ 1476199 w 1578203"/>
              <a:gd name="connsiteY13" fmla="*/ 126492 h 1652920"/>
              <a:gd name="connsiteX14" fmla="*/ 1479842 w 1578203"/>
              <a:gd name="connsiteY14" fmla="*/ 181137 h 1652920"/>
              <a:gd name="connsiteX15" fmla="*/ 1578203 w 1578203"/>
              <a:gd name="connsiteY15" fmla="*/ 257641 h 1652920"/>
              <a:gd name="connsiteX16" fmla="*/ 1578203 w 1578203"/>
              <a:gd name="connsiteY16" fmla="*/ 326858 h 1652920"/>
              <a:gd name="connsiteX17" fmla="*/ 1508986 w 1578203"/>
              <a:gd name="connsiteY17" fmla="*/ 407005 h 1652920"/>
              <a:gd name="connsiteX18" fmla="*/ 1508986 w 1578203"/>
              <a:gd name="connsiteY18" fmla="*/ 461650 h 1652920"/>
              <a:gd name="connsiteX19" fmla="*/ 1541773 w 1578203"/>
              <a:gd name="connsiteY19" fmla="*/ 490794 h 1652920"/>
              <a:gd name="connsiteX20" fmla="*/ 1439768 w 1578203"/>
              <a:gd name="connsiteY20" fmla="*/ 727591 h 1652920"/>
              <a:gd name="connsiteX21" fmla="*/ 1428839 w 1578203"/>
              <a:gd name="connsiteY21" fmla="*/ 629230 h 1652920"/>
              <a:gd name="connsiteX22" fmla="*/ 1359622 w 1578203"/>
              <a:gd name="connsiteY22" fmla="*/ 629230 h 1652920"/>
              <a:gd name="connsiteX23" fmla="*/ 1330478 w 1578203"/>
              <a:gd name="connsiteY23" fmla="*/ 683875 h 1652920"/>
              <a:gd name="connsiteX24" fmla="*/ 1334121 w 1578203"/>
              <a:gd name="connsiteY24" fmla="*/ 1215757 h 1652920"/>
              <a:gd name="connsiteX25" fmla="*/ 1297510 w 1578203"/>
              <a:gd name="connsiteY25" fmla="*/ 1295634 h 1652920"/>
              <a:gd name="connsiteX26" fmla="*/ 1297690 w 1578203"/>
              <a:gd name="connsiteY26" fmla="*/ 1295904 h 1652920"/>
              <a:gd name="connsiteX27" fmla="*/ 1253974 w 1578203"/>
              <a:gd name="connsiteY27" fmla="*/ 1416124 h 1652920"/>
              <a:gd name="connsiteX28" fmla="*/ 1272189 w 1578203"/>
              <a:gd name="connsiteY28" fmla="*/ 1561845 h 1652920"/>
              <a:gd name="connsiteX29" fmla="*/ 1177470 w 1578203"/>
              <a:gd name="connsiteY29" fmla="*/ 1652920 h 1652920"/>
              <a:gd name="connsiteX30" fmla="*/ 1130111 w 1578203"/>
              <a:gd name="connsiteY30" fmla="*/ 1652920 h 1652920"/>
              <a:gd name="connsiteX31" fmla="*/ 1130111 w 1578203"/>
              <a:gd name="connsiteY31" fmla="*/ 1583703 h 1652920"/>
              <a:gd name="connsiteX32" fmla="*/ 1071823 w 1578203"/>
              <a:gd name="connsiteY32" fmla="*/ 1474412 h 1652920"/>
              <a:gd name="connsiteX33" fmla="*/ 1184756 w 1578203"/>
              <a:gd name="connsiteY33" fmla="*/ 1325048 h 1652920"/>
              <a:gd name="connsiteX34" fmla="*/ 1193316 w 1578203"/>
              <a:gd name="connsiteY34" fmla="*/ 1306788 h 1652920"/>
              <a:gd name="connsiteX35" fmla="*/ 1195686 w 1578203"/>
              <a:gd name="connsiteY35" fmla="*/ 1255830 h 1652920"/>
              <a:gd name="connsiteX36" fmla="*/ 1009891 w 1578203"/>
              <a:gd name="connsiteY36" fmla="*/ 1182970 h 1652920"/>
              <a:gd name="connsiteX37" fmla="*/ 762165 w 1578203"/>
              <a:gd name="connsiteY37" fmla="*/ 1037249 h 1652920"/>
              <a:gd name="connsiteX38" fmla="*/ 569085 w 1578203"/>
              <a:gd name="connsiteY38" fmla="*/ 1029963 h 1652920"/>
              <a:gd name="connsiteX39" fmla="*/ 525368 w 1578203"/>
              <a:gd name="connsiteY39" fmla="*/ 986246 h 1652920"/>
              <a:gd name="connsiteX40" fmla="*/ 529011 w 1578203"/>
              <a:gd name="connsiteY40" fmla="*/ 917029 h 1652920"/>
              <a:gd name="connsiteX41" fmla="*/ 474366 w 1578203"/>
              <a:gd name="connsiteY41" fmla="*/ 920672 h 1652920"/>
              <a:gd name="connsiteX42" fmla="*/ 222997 w 1578203"/>
              <a:gd name="connsiteY42" fmla="*/ 1070036 h 1652920"/>
              <a:gd name="connsiteX43" fmla="*/ 145164 w 1578203"/>
              <a:gd name="connsiteY43" fmla="*/ 1067352 h 1652920"/>
              <a:gd name="connsiteX44" fmla="*/ 173506 w 1578203"/>
              <a:gd name="connsiteY44" fmla="*/ 1066375 h 1652920"/>
              <a:gd name="connsiteX45" fmla="*/ 202689 w 1578203"/>
              <a:gd name="connsiteY45" fmla="*/ 1022600 h 1652920"/>
              <a:gd name="connsiteX46" fmla="*/ 147275 w 1578203"/>
              <a:gd name="connsiteY46" fmla="*/ 745530 h 1652920"/>
              <a:gd name="connsiteX47" fmla="*/ 150998 w 1578203"/>
              <a:gd name="connsiteY47" fmla="*/ 678512 h 1652920"/>
              <a:gd name="connsiteX48" fmla="*/ 112528 w 1578203"/>
              <a:gd name="connsiteY48" fmla="*/ 622286 h 1652920"/>
              <a:gd name="connsiteX49" fmla="*/ 177631 w 1578203"/>
              <a:gd name="connsiteY49" fmla="*/ 512795 h 1652920"/>
              <a:gd name="connsiteX50" fmla="*/ 177631 w 1578203"/>
              <a:gd name="connsiteY50" fmla="*/ 462488 h 1652920"/>
              <a:gd name="connsiteX51" fmla="*/ 118447 w 1578203"/>
              <a:gd name="connsiteY51" fmla="*/ 462488 h 1652920"/>
              <a:gd name="connsiteX52" fmla="*/ 115488 w 1578203"/>
              <a:gd name="connsiteY52" fmla="*/ 394426 h 1652920"/>
              <a:gd name="connsiteX53" fmla="*/ 209797 w 1578203"/>
              <a:gd name="connsiteY53" fmla="*/ 291276 h 1652920"/>
              <a:gd name="connsiteX54" fmla="*/ 266713 w 1578203"/>
              <a:gd name="connsiteY54" fmla="*/ 407006 h 1652920"/>
              <a:gd name="connsiteX55" fmla="*/ 383290 w 1578203"/>
              <a:gd name="connsiteY55" fmla="*/ 407006 h 1652920"/>
              <a:gd name="connsiteX56" fmla="*/ 623730 w 1578203"/>
              <a:gd name="connsiteY56" fmla="*/ 268571 h 1652920"/>
              <a:gd name="connsiteX57" fmla="*/ 620087 w 1578203"/>
              <a:gd name="connsiteY57" fmla="*/ 195710 h 1652920"/>
              <a:gd name="connsiteX58" fmla="*/ 590943 w 1578203"/>
              <a:gd name="connsiteY58" fmla="*/ 133779 h 1652920"/>
              <a:gd name="connsiteX59" fmla="*/ 605515 w 1578203"/>
              <a:gd name="connsiteY59" fmla="*/ 115564 h 1652920"/>
              <a:gd name="connsiteX60" fmla="*/ 663803 w 1578203"/>
              <a:gd name="connsiteY60" fmla="*/ 181138 h 1652920"/>
              <a:gd name="connsiteX61" fmla="*/ 736664 w 1578203"/>
              <a:gd name="connsiteY61" fmla="*/ 206639 h 1652920"/>
              <a:gd name="connsiteX0" fmla="*/ 0 w 1578203"/>
              <a:gd name="connsiteY0" fmla="*/ 776244 h 1652920"/>
              <a:gd name="connsiteX1" fmla="*/ 0 w 1578203"/>
              <a:gd name="connsiteY1" fmla="*/ 776244 h 1652920"/>
              <a:gd name="connsiteX2" fmla="*/ 0 w 1578203"/>
              <a:gd name="connsiteY2" fmla="*/ 776244 h 1652920"/>
              <a:gd name="connsiteX3" fmla="*/ 204850 w 1578203"/>
              <a:gd name="connsiteY3" fmla="*/ 281217 h 1652920"/>
              <a:gd name="connsiteX4" fmla="*/ 204851 w 1578203"/>
              <a:gd name="connsiteY4" fmla="*/ 281219 h 1652920"/>
              <a:gd name="connsiteX5" fmla="*/ 204264 w 1578203"/>
              <a:gd name="connsiteY5" fmla="*/ 284935 h 1652920"/>
              <a:gd name="connsiteX6" fmla="*/ 204263 w 1578203"/>
              <a:gd name="connsiteY6" fmla="*/ 284934 h 1652920"/>
              <a:gd name="connsiteX7" fmla="*/ 204850 w 1578203"/>
              <a:gd name="connsiteY7" fmla="*/ 281217 h 1652920"/>
              <a:gd name="connsiteX8" fmla="*/ 982494 w 1578203"/>
              <a:gd name="connsiteY8" fmla="*/ 0 h 1652920"/>
              <a:gd name="connsiteX9" fmla="*/ 1035392 w 1578203"/>
              <a:gd name="connsiteY9" fmla="*/ 141064 h 1652920"/>
              <a:gd name="connsiteX10" fmla="*/ 1082752 w 1578203"/>
              <a:gd name="connsiteY10" fmla="*/ 141064 h 1652920"/>
              <a:gd name="connsiteX11" fmla="*/ 1294047 w 1578203"/>
              <a:gd name="connsiteY11" fmla="*/ 13558 h 1652920"/>
              <a:gd name="connsiteX12" fmla="*/ 1337764 w 1578203"/>
              <a:gd name="connsiteY12" fmla="*/ 28130 h 1652920"/>
              <a:gd name="connsiteX13" fmla="*/ 1381480 w 1578203"/>
              <a:gd name="connsiteY13" fmla="*/ 31773 h 1652920"/>
              <a:gd name="connsiteX14" fmla="*/ 1476199 w 1578203"/>
              <a:gd name="connsiteY14" fmla="*/ 126492 h 1652920"/>
              <a:gd name="connsiteX15" fmla="*/ 1479842 w 1578203"/>
              <a:gd name="connsiteY15" fmla="*/ 181137 h 1652920"/>
              <a:gd name="connsiteX16" fmla="*/ 1578203 w 1578203"/>
              <a:gd name="connsiteY16" fmla="*/ 257641 h 1652920"/>
              <a:gd name="connsiteX17" fmla="*/ 1578203 w 1578203"/>
              <a:gd name="connsiteY17" fmla="*/ 326858 h 1652920"/>
              <a:gd name="connsiteX18" fmla="*/ 1508986 w 1578203"/>
              <a:gd name="connsiteY18" fmla="*/ 407005 h 1652920"/>
              <a:gd name="connsiteX19" fmla="*/ 1508986 w 1578203"/>
              <a:gd name="connsiteY19" fmla="*/ 461650 h 1652920"/>
              <a:gd name="connsiteX20" fmla="*/ 1541773 w 1578203"/>
              <a:gd name="connsiteY20" fmla="*/ 490794 h 1652920"/>
              <a:gd name="connsiteX21" fmla="*/ 1439768 w 1578203"/>
              <a:gd name="connsiteY21" fmla="*/ 727591 h 1652920"/>
              <a:gd name="connsiteX22" fmla="*/ 1428839 w 1578203"/>
              <a:gd name="connsiteY22" fmla="*/ 629230 h 1652920"/>
              <a:gd name="connsiteX23" fmla="*/ 1359622 w 1578203"/>
              <a:gd name="connsiteY23" fmla="*/ 629230 h 1652920"/>
              <a:gd name="connsiteX24" fmla="*/ 1330478 w 1578203"/>
              <a:gd name="connsiteY24" fmla="*/ 683875 h 1652920"/>
              <a:gd name="connsiteX25" fmla="*/ 1334121 w 1578203"/>
              <a:gd name="connsiteY25" fmla="*/ 1215757 h 1652920"/>
              <a:gd name="connsiteX26" fmla="*/ 1297510 w 1578203"/>
              <a:gd name="connsiteY26" fmla="*/ 1295634 h 1652920"/>
              <a:gd name="connsiteX27" fmla="*/ 1297690 w 1578203"/>
              <a:gd name="connsiteY27" fmla="*/ 1295904 h 1652920"/>
              <a:gd name="connsiteX28" fmla="*/ 1253974 w 1578203"/>
              <a:gd name="connsiteY28" fmla="*/ 1416124 h 1652920"/>
              <a:gd name="connsiteX29" fmla="*/ 1272189 w 1578203"/>
              <a:gd name="connsiteY29" fmla="*/ 1561845 h 1652920"/>
              <a:gd name="connsiteX30" fmla="*/ 1177470 w 1578203"/>
              <a:gd name="connsiteY30" fmla="*/ 1652920 h 1652920"/>
              <a:gd name="connsiteX31" fmla="*/ 1130111 w 1578203"/>
              <a:gd name="connsiteY31" fmla="*/ 1652920 h 1652920"/>
              <a:gd name="connsiteX32" fmla="*/ 1130111 w 1578203"/>
              <a:gd name="connsiteY32" fmla="*/ 1583703 h 1652920"/>
              <a:gd name="connsiteX33" fmla="*/ 1071823 w 1578203"/>
              <a:gd name="connsiteY33" fmla="*/ 1474412 h 1652920"/>
              <a:gd name="connsiteX34" fmla="*/ 1184756 w 1578203"/>
              <a:gd name="connsiteY34" fmla="*/ 1325048 h 1652920"/>
              <a:gd name="connsiteX35" fmla="*/ 1193316 w 1578203"/>
              <a:gd name="connsiteY35" fmla="*/ 1306788 h 1652920"/>
              <a:gd name="connsiteX36" fmla="*/ 1195686 w 1578203"/>
              <a:gd name="connsiteY36" fmla="*/ 1255830 h 1652920"/>
              <a:gd name="connsiteX37" fmla="*/ 1009891 w 1578203"/>
              <a:gd name="connsiteY37" fmla="*/ 1182970 h 1652920"/>
              <a:gd name="connsiteX38" fmla="*/ 762165 w 1578203"/>
              <a:gd name="connsiteY38" fmla="*/ 1037249 h 1652920"/>
              <a:gd name="connsiteX39" fmla="*/ 569085 w 1578203"/>
              <a:gd name="connsiteY39" fmla="*/ 1029963 h 1652920"/>
              <a:gd name="connsiteX40" fmla="*/ 525368 w 1578203"/>
              <a:gd name="connsiteY40" fmla="*/ 986246 h 1652920"/>
              <a:gd name="connsiteX41" fmla="*/ 529011 w 1578203"/>
              <a:gd name="connsiteY41" fmla="*/ 917029 h 1652920"/>
              <a:gd name="connsiteX42" fmla="*/ 474366 w 1578203"/>
              <a:gd name="connsiteY42" fmla="*/ 920672 h 1652920"/>
              <a:gd name="connsiteX43" fmla="*/ 222997 w 1578203"/>
              <a:gd name="connsiteY43" fmla="*/ 1070036 h 1652920"/>
              <a:gd name="connsiteX44" fmla="*/ 145164 w 1578203"/>
              <a:gd name="connsiteY44" fmla="*/ 1067352 h 1652920"/>
              <a:gd name="connsiteX45" fmla="*/ 173506 w 1578203"/>
              <a:gd name="connsiteY45" fmla="*/ 1066375 h 1652920"/>
              <a:gd name="connsiteX46" fmla="*/ 202689 w 1578203"/>
              <a:gd name="connsiteY46" fmla="*/ 1022600 h 1652920"/>
              <a:gd name="connsiteX47" fmla="*/ 147275 w 1578203"/>
              <a:gd name="connsiteY47" fmla="*/ 745530 h 1652920"/>
              <a:gd name="connsiteX48" fmla="*/ 150998 w 1578203"/>
              <a:gd name="connsiteY48" fmla="*/ 678512 h 1652920"/>
              <a:gd name="connsiteX49" fmla="*/ 112528 w 1578203"/>
              <a:gd name="connsiteY49" fmla="*/ 622286 h 1652920"/>
              <a:gd name="connsiteX50" fmla="*/ 177631 w 1578203"/>
              <a:gd name="connsiteY50" fmla="*/ 512795 h 1652920"/>
              <a:gd name="connsiteX51" fmla="*/ 177631 w 1578203"/>
              <a:gd name="connsiteY51" fmla="*/ 462488 h 1652920"/>
              <a:gd name="connsiteX52" fmla="*/ 118447 w 1578203"/>
              <a:gd name="connsiteY52" fmla="*/ 462488 h 1652920"/>
              <a:gd name="connsiteX53" fmla="*/ 115488 w 1578203"/>
              <a:gd name="connsiteY53" fmla="*/ 394426 h 1652920"/>
              <a:gd name="connsiteX54" fmla="*/ 209797 w 1578203"/>
              <a:gd name="connsiteY54" fmla="*/ 291276 h 1652920"/>
              <a:gd name="connsiteX55" fmla="*/ 266713 w 1578203"/>
              <a:gd name="connsiteY55" fmla="*/ 407006 h 1652920"/>
              <a:gd name="connsiteX56" fmla="*/ 383290 w 1578203"/>
              <a:gd name="connsiteY56" fmla="*/ 407006 h 1652920"/>
              <a:gd name="connsiteX57" fmla="*/ 623730 w 1578203"/>
              <a:gd name="connsiteY57" fmla="*/ 268571 h 1652920"/>
              <a:gd name="connsiteX58" fmla="*/ 620087 w 1578203"/>
              <a:gd name="connsiteY58" fmla="*/ 195710 h 1652920"/>
              <a:gd name="connsiteX59" fmla="*/ 590943 w 1578203"/>
              <a:gd name="connsiteY59" fmla="*/ 133779 h 1652920"/>
              <a:gd name="connsiteX60" fmla="*/ 605515 w 1578203"/>
              <a:gd name="connsiteY60" fmla="*/ 115564 h 1652920"/>
              <a:gd name="connsiteX61" fmla="*/ 663803 w 1578203"/>
              <a:gd name="connsiteY61" fmla="*/ 181138 h 1652920"/>
              <a:gd name="connsiteX62" fmla="*/ 736664 w 1578203"/>
              <a:gd name="connsiteY62" fmla="*/ 206639 h 1652920"/>
              <a:gd name="connsiteX63" fmla="*/ 982494 w 1578203"/>
              <a:gd name="connsiteY63" fmla="*/ 0 h 1652920"/>
              <a:gd name="connsiteX0" fmla="*/ 92322 w 1465675"/>
              <a:gd name="connsiteY0" fmla="*/ 281217 h 1652920"/>
              <a:gd name="connsiteX1" fmla="*/ 92323 w 1465675"/>
              <a:gd name="connsiteY1" fmla="*/ 281219 h 1652920"/>
              <a:gd name="connsiteX2" fmla="*/ 91736 w 1465675"/>
              <a:gd name="connsiteY2" fmla="*/ 284935 h 1652920"/>
              <a:gd name="connsiteX3" fmla="*/ 91735 w 1465675"/>
              <a:gd name="connsiteY3" fmla="*/ 284934 h 1652920"/>
              <a:gd name="connsiteX4" fmla="*/ 92322 w 1465675"/>
              <a:gd name="connsiteY4" fmla="*/ 281217 h 1652920"/>
              <a:gd name="connsiteX5" fmla="*/ 869966 w 1465675"/>
              <a:gd name="connsiteY5" fmla="*/ 0 h 1652920"/>
              <a:gd name="connsiteX6" fmla="*/ 922864 w 1465675"/>
              <a:gd name="connsiteY6" fmla="*/ 141064 h 1652920"/>
              <a:gd name="connsiteX7" fmla="*/ 970224 w 1465675"/>
              <a:gd name="connsiteY7" fmla="*/ 141064 h 1652920"/>
              <a:gd name="connsiteX8" fmla="*/ 1181519 w 1465675"/>
              <a:gd name="connsiteY8" fmla="*/ 13558 h 1652920"/>
              <a:gd name="connsiteX9" fmla="*/ 1225236 w 1465675"/>
              <a:gd name="connsiteY9" fmla="*/ 28130 h 1652920"/>
              <a:gd name="connsiteX10" fmla="*/ 1268952 w 1465675"/>
              <a:gd name="connsiteY10" fmla="*/ 31773 h 1652920"/>
              <a:gd name="connsiteX11" fmla="*/ 1363671 w 1465675"/>
              <a:gd name="connsiteY11" fmla="*/ 126492 h 1652920"/>
              <a:gd name="connsiteX12" fmla="*/ 1367314 w 1465675"/>
              <a:gd name="connsiteY12" fmla="*/ 181137 h 1652920"/>
              <a:gd name="connsiteX13" fmla="*/ 1465675 w 1465675"/>
              <a:gd name="connsiteY13" fmla="*/ 257641 h 1652920"/>
              <a:gd name="connsiteX14" fmla="*/ 1465675 w 1465675"/>
              <a:gd name="connsiteY14" fmla="*/ 326858 h 1652920"/>
              <a:gd name="connsiteX15" fmla="*/ 1396458 w 1465675"/>
              <a:gd name="connsiteY15" fmla="*/ 407005 h 1652920"/>
              <a:gd name="connsiteX16" fmla="*/ 1396458 w 1465675"/>
              <a:gd name="connsiteY16" fmla="*/ 461650 h 1652920"/>
              <a:gd name="connsiteX17" fmla="*/ 1429245 w 1465675"/>
              <a:gd name="connsiteY17" fmla="*/ 490794 h 1652920"/>
              <a:gd name="connsiteX18" fmla="*/ 1327240 w 1465675"/>
              <a:gd name="connsiteY18" fmla="*/ 727591 h 1652920"/>
              <a:gd name="connsiteX19" fmla="*/ 1316311 w 1465675"/>
              <a:gd name="connsiteY19" fmla="*/ 629230 h 1652920"/>
              <a:gd name="connsiteX20" fmla="*/ 1247094 w 1465675"/>
              <a:gd name="connsiteY20" fmla="*/ 629230 h 1652920"/>
              <a:gd name="connsiteX21" fmla="*/ 1217950 w 1465675"/>
              <a:gd name="connsiteY21" fmla="*/ 683875 h 1652920"/>
              <a:gd name="connsiteX22" fmla="*/ 1221593 w 1465675"/>
              <a:gd name="connsiteY22" fmla="*/ 1215757 h 1652920"/>
              <a:gd name="connsiteX23" fmla="*/ 1184982 w 1465675"/>
              <a:gd name="connsiteY23" fmla="*/ 1295634 h 1652920"/>
              <a:gd name="connsiteX24" fmla="*/ 1185162 w 1465675"/>
              <a:gd name="connsiteY24" fmla="*/ 1295904 h 1652920"/>
              <a:gd name="connsiteX25" fmla="*/ 1141446 w 1465675"/>
              <a:gd name="connsiteY25" fmla="*/ 1416124 h 1652920"/>
              <a:gd name="connsiteX26" fmla="*/ 1159661 w 1465675"/>
              <a:gd name="connsiteY26" fmla="*/ 1561845 h 1652920"/>
              <a:gd name="connsiteX27" fmla="*/ 1064942 w 1465675"/>
              <a:gd name="connsiteY27" fmla="*/ 1652920 h 1652920"/>
              <a:gd name="connsiteX28" fmla="*/ 1017583 w 1465675"/>
              <a:gd name="connsiteY28" fmla="*/ 1652920 h 1652920"/>
              <a:gd name="connsiteX29" fmla="*/ 1017583 w 1465675"/>
              <a:gd name="connsiteY29" fmla="*/ 1583703 h 1652920"/>
              <a:gd name="connsiteX30" fmla="*/ 959295 w 1465675"/>
              <a:gd name="connsiteY30" fmla="*/ 1474412 h 1652920"/>
              <a:gd name="connsiteX31" fmla="*/ 1072228 w 1465675"/>
              <a:gd name="connsiteY31" fmla="*/ 1325048 h 1652920"/>
              <a:gd name="connsiteX32" fmla="*/ 1080788 w 1465675"/>
              <a:gd name="connsiteY32" fmla="*/ 1306788 h 1652920"/>
              <a:gd name="connsiteX33" fmla="*/ 1083158 w 1465675"/>
              <a:gd name="connsiteY33" fmla="*/ 1255830 h 1652920"/>
              <a:gd name="connsiteX34" fmla="*/ 897363 w 1465675"/>
              <a:gd name="connsiteY34" fmla="*/ 1182970 h 1652920"/>
              <a:gd name="connsiteX35" fmla="*/ 649637 w 1465675"/>
              <a:gd name="connsiteY35" fmla="*/ 1037249 h 1652920"/>
              <a:gd name="connsiteX36" fmla="*/ 456557 w 1465675"/>
              <a:gd name="connsiteY36" fmla="*/ 1029963 h 1652920"/>
              <a:gd name="connsiteX37" fmla="*/ 412840 w 1465675"/>
              <a:gd name="connsiteY37" fmla="*/ 986246 h 1652920"/>
              <a:gd name="connsiteX38" fmla="*/ 416483 w 1465675"/>
              <a:gd name="connsiteY38" fmla="*/ 917029 h 1652920"/>
              <a:gd name="connsiteX39" fmla="*/ 361838 w 1465675"/>
              <a:gd name="connsiteY39" fmla="*/ 920672 h 1652920"/>
              <a:gd name="connsiteX40" fmla="*/ 110469 w 1465675"/>
              <a:gd name="connsiteY40" fmla="*/ 1070036 h 1652920"/>
              <a:gd name="connsiteX41" fmla="*/ 32636 w 1465675"/>
              <a:gd name="connsiteY41" fmla="*/ 1067352 h 1652920"/>
              <a:gd name="connsiteX42" fmla="*/ 60978 w 1465675"/>
              <a:gd name="connsiteY42" fmla="*/ 1066375 h 1652920"/>
              <a:gd name="connsiteX43" fmla="*/ 90161 w 1465675"/>
              <a:gd name="connsiteY43" fmla="*/ 1022600 h 1652920"/>
              <a:gd name="connsiteX44" fmla="*/ 34747 w 1465675"/>
              <a:gd name="connsiteY44" fmla="*/ 745530 h 1652920"/>
              <a:gd name="connsiteX45" fmla="*/ 38470 w 1465675"/>
              <a:gd name="connsiteY45" fmla="*/ 678512 h 1652920"/>
              <a:gd name="connsiteX46" fmla="*/ 0 w 1465675"/>
              <a:gd name="connsiteY46" fmla="*/ 622286 h 1652920"/>
              <a:gd name="connsiteX47" fmla="*/ 65103 w 1465675"/>
              <a:gd name="connsiteY47" fmla="*/ 512795 h 1652920"/>
              <a:gd name="connsiteX48" fmla="*/ 65103 w 1465675"/>
              <a:gd name="connsiteY48" fmla="*/ 462488 h 1652920"/>
              <a:gd name="connsiteX49" fmla="*/ 5919 w 1465675"/>
              <a:gd name="connsiteY49" fmla="*/ 462488 h 1652920"/>
              <a:gd name="connsiteX50" fmla="*/ 2960 w 1465675"/>
              <a:gd name="connsiteY50" fmla="*/ 394426 h 1652920"/>
              <a:gd name="connsiteX51" fmla="*/ 97269 w 1465675"/>
              <a:gd name="connsiteY51" fmla="*/ 291276 h 1652920"/>
              <a:gd name="connsiteX52" fmla="*/ 154185 w 1465675"/>
              <a:gd name="connsiteY52" fmla="*/ 407006 h 1652920"/>
              <a:gd name="connsiteX53" fmla="*/ 270762 w 1465675"/>
              <a:gd name="connsiteY53" fmla="*/ 407006 h 1652920"/>
              <a:gd name="connsiteX54" fmla="*/ 511202 w 1465675"/>
              <a:gd name="connsiteY54" fmla="*/ 268571 h 1652920"/>
              <a:gd name="connsiteX55" fmla="*/ 507559 w 1465675"/>
              <a:gd name="connsiteY55" fmla="*/ 195710 h 1652920"/>
              <a:gd name="connsiteX56" fmla="*/ 478415 w 1465675"/>
              <a:gd name="connsiteY56" fmla="*/ 133779 h 1652920"/>
              <a:gd name="connsiteX57" fmla="*/ 492987 w 1465675"/>
              <a:gd name="connsiteY57" fmla="*/ 115564 h 1652920"/>
              <a:gd name="connsiteX58" fmla="*/ 551275 w 1465675"/>
              <a:gd name="connsiteY58" fmla="*/ 181138 h 1652920"/>
              <a:gd name="connsiteX59" fmla="*/ 624136 w 1465675"/>
              <a:gd name="connsiteY59" fmla="*/ 206639 h 1652920"/>
              <a:gd name="connsiteX60" fmla="*/ 869966 w 1465675"/>
              <a:gd name="connsiteY60" fmla="*/ 0 h 1652920"/>
              <a:gd name="connsiteX0" fmla="*/ 105574 w 1465675"/>
              <a:gd name="connsiteY0" fmla="*/ 167248 h 1652920"/>
              <a:gd name="connsiteX1" fmla="*/ 92323 w 1465675"/>
              <a:gd name="connsiteY1" fmla="*/ 281219 h 1652920"/>
              <a:gd name="connsiteX2" fmla="*/ 91736 w 1465675"/>
              <a:gd name="connsiteY2" fmla="*/ 284935 h 1652920"/>
              <a:gd name="connsiteX3" fmla="*/ 91735 w 1465675"/>
              <a:gd name="connsiteY3" fmla="*/ 284934 h 1652920"/>
              <a:gd name="connsiteX4" fmla="*/ 105574 w 1465675"/>
              <a:gd name="connsiteY4" fmla="*/ 167248 h 1652920"/>
              <a:gd name="connsiteX5" fmla="*/ 869966 w 1465675"/>
              <a:gd name="connsiteY5" fmla="*/ 0 h 1652920"/>
              <a:gd name="connsiteX6" fmla="*/ 922864 w 1465675"/>
              <a:gd name="connsiteY6" fmla="*/ 141064 h 1652920"/>
              <a:gd name="connsiteX7" fmla="*/ 970224 w 1465675"/>
              <a:gd name="connsiteY7" fmla="*/ 141064 h 1652920"/>
              <a:gd name="connsiteX8" fmla="*/ 1181519 w 1465675"/>
              <a:gd name="connsiteY8" fmla="*/ 13558 h 1652920"/>
              <a:gd name="connsiteX9" fmla="*/ 1225236 w 1465675"/>
              <a:gd name="connsiteY9" fmla="*/ 28130 h 1652920"/>
              <a:gd name="connsiteX10" fmla="*/ 1268952 w 1465675"/>
              <a:gd name="connsiteY10" fmla="*/ 31773 h 1652920"/>
              <a:gd name="connsiteX11" fmla="*/ 1363671 w 1465675"/>
              <a:gd name="connsiteY11" fmla="*/ 126492 h 1652920"/>
              <a:gd name="connsiteX12" fmla="*/ 1367314 w 1465675"/>
              <a:gd name="connsiteY12" fmla="*/ 181137 h 1652920"/>
              <a:gd name="connsiteX13" fmla="*/ 1465675 w 1465675"/>
              <a:gd name="connsiteY13" fmla="*/ 257641 h 1652920"/>
              <a:gd name="connsiteX14" fmla="*/ 1465675 w 1465675"/>
              <a:gd name="connsiteY14" fmla="*/ 326858 h 1652920"/>
              <a:gd name="connsiteX15" fmla="*/ 1396458 w 1465675"/>
              <a:gd name="connsiteY15" fmla="*/ 407005 h 1652920"/>
              <a:gd name="connsiteX16" fmla="*/ 1396458 w 1465675"/>
              <a:gd name="connsiteY16" fmla="*/ 461650 h 1652920"/>
              <a:gd name="connsiteX17" fmla="*/ 1429245 w 1465675"/>
              <a:gd name="connsiteY17" fmla="*/ 490794 h 1652920"/>
              <a:gd name="connsiteX18" fmla="*/ 1327240 w 1465675"/>
              <a:gd name="connsiteY18" fmla="*/ 727591 h 1652920"/>
              <a:gd name="connsiteX19" fmla="*/ 1316311 w 1465675"/>
              <a:gd name="connsiteY19" fmla="*/ 629230 h 1652920"/>
              <a:gd name="connsiteX20" fmla="*/ 1247094 w 1465675"/>
              <a:gd name="connsiteY20" fmla="*/ 629230 h 1652920"/>
              <a:gd name="connsiteX21" fmla="*/ 1217950 w 1465675"/>
              <a:gd name="connsiteY21" fmla="*/ 683875 h 1652920"/>
              <a:gd name="connsiteX22" fmla="*/ 1221593 w 1465675"/>
              <a:gd name="connsiteY22" fmla="*/ 1215757 h 1652920"/>
              <a:gd name="connsiteX23" fmla="*/ 1184982 w 1465675"/>
              <a:gd name="connsiteY23" fmla="*/ 1295634 h 1652920"/>
              <a:gd name="connsiteX24" fmla="*/ 1185162 w 1465675"/>
              <a:gd name="connsiteY24" fmla="*/ 1295904 h 1652920"/>
              <a:gd name="connsiteX25" fmla="*/ 1141446 w 1465675"/>
              <a:gd name="connsiteY25" fmla="*/ 1416124 h 1652920"/>
              <a:gd name="connsiteX26" fmla="*/ 1159661 w 1465675"/>
              <a:gd name="connsiteY26" fmla="*/ 1561845 h 1652920"/>
              <a:gd name="connsiteX27" fmla="*/ 1064942 w 1465675"/>
              <a:gd name="connsiteY27" fmla="*/ 1652920 h 1652920"/>
              <a:gd name="connsiteX28" fmla="*/ 1017583 w 1465675"/>
              <a:gd name="connsiteY28" fmla="*/ 1652920 h 1652920"/>
              <a:gd name="connsiteX29" fmla="*/ 1017583 w 1465675"/>
              <a:gd name="connsiteY29" fmla="*/ 1583703 h 1652920"/>
              <a:gd name="connsiteX30" fmla="*/ 959295 w 1465675"/>
              <a:gd name="connsiteY30" fmla="*/ 1474412 h 1652920"/>
              <a:gd name="connsiteX31" fmla="*/ 1072228 w 1465675"/>
              <a:gd name="connsiteY31" fmla="*/ 1325048 h 1652920"/>
              <a:gd name="connsiteX32" fmla="*/ 1080788 w 1465675"/>
              <a:gd name="connsiteY32" fmla="*/ 1306788 h 1652920"/>
              <a:gd name="connsiteX33" fmla="*/ 1083158 w 1465675"/>
              <a:gd name="connsiteY33" fmla="*/ 1255830 h 1652920"/>
              <a:gd name="connsiteX34" fmla="*/ 897363 w 1465675"/>
              <a:gd name="connsiteY34" fmla="*/ 1182970 h 1652920"/>
              <a:gd name="connsiteX35" fmla="*/ 649637 w 1465675"/>
              <a:gd name="connsiteY35" fmla="*/ 1037249 h 1652920"/>
              <a:gd name="connsiteX36" fmla="*/ 456557 w 1465675"/>
              <a:gd name="connsiteY36" fmla="*/ 1029963 h 1652920"/>
              <a:gd name="connsiteX37" fmla="*/ 412840 w 1465675"/>
              <a:gd name="connsiteY37" fmla="*/ 986246 h 1652920"/>
              <a:gd name="connsiteX38" fmla="*/ 416483 w 1465675"/>
              <a:gd name="connsiteY38" fmla="*/ 917029 h 1652920"/>
              <a:gd name="connsiteX39" fmla="*/ 361838 w 1465675"/>
              <a:gd name="connsiteY39" fmla="*/ 920672 h 1652920"/>
              <a:gd name="connsiteX40" fmla="*/ 110469 w 1465675"/>
              <a:gd name="connsiteY40" fmla="*/ 1070036 h 1652920"/>
              <a:gd name="connsiteX41" fmla="*/ 32636 w 1465675"/>
              <a:gd name="connsiteY41" fmla="*/ 1067352 h 1652920"/>
              <a:gd name="connsiteX42" fmla="*/ 60978 w 1465675"/>
              <a:gd name="connsiteY42" fmla="*/ 1066375 h 1652920"/>
              <a:gd name="connsiteX43" fmla="*/ 90161 w 1465675"/>
              <a:gd name="connsiteY43" fmla="*/ 1022600 h 1652920"/>
              <a:gd name="connsiteX44" fmla="*/ 34747 w 1465675"/>
              <a:gd name="connsiteY44" fmla="*/ 745530 h 1652920"/>
              <a:gd name="connsiteX45" fmla="*/ 38470 w 1465675"/>
              <a:gd name="connsiteY45" fmla="*/ 678512 h 1652920"/>
              <a:gd name="connsiteX46" fmla="*/ 0 w 1465675"/>
              <a:gd name="connsiteY46" fmla="*/ 622286 h 1652920"/>
              <a:gd name="connsiteX47" fmla="*/ 65103 w 1465675"/>
              <a:gd name="connsiteY47" fmla="*/ 512795 h 1652920"/>
              <a:gd name="connsiteX48" fmla="*/ 65103 w 1465675"/>
              <a:gd name="connsiteY48" fmla="*/ 462488 h 1652920"/>
              <a:gd name="connsiteX49" fmla="*/ 5919 w 1465675"/>
              <a:gd name="connsiteY49" fmla="*/ 462488 h 1652920"/>
              <a:gd name="connsiteX50" fmla="*/ 2960 w 1465675"/>
              <a:gd name="connsiteY50" fmla="*/ 394426 h 1652920"/>
              <a:gd name="connsiteX51" fmla="*/ 97269 w 1465675"/>
              <a:gd name="connsiteY51" fmla="*/ 291276 h 1652920"/>
              <a:gd name="connsiteX52" fmla="*/ 154185 w 1465675"/>
              <a:gd name="connsiteY52" fmla="*/ 407006 h 1652920"/>
              <a:gd name="connsiteX53" fmla="*/ 270762 w 1465675"/>
              <a:gd name="connsiteY53" fmla="*/ 407006 h 1652920"/>
              <a:gd name="connsiteX54" fmla="*/ 511202 w 1465675"/>
              <a:gd name="connsiteY54" fmla="*/ 268571 h 1652920"/>
              <a:gd name="connsiteX55" fmla="*/ 507559 w 1465675"/>
              <a:gd name="connsiteY55" fmla="*/ 195710 h 1652920"/>
              <a:gd name="connsiteX56" fmla="*/ 478415 w 1465675"/>
              <a:gd name="connsiteY56" fmla="*/ 133779 h 1652920"/>
              <a:gd name="connsiteX57" fmla="*/ 492987 w 1465675"/>
              <a:gd name="connsiteY57" fmla="*/ 115564 h 1652920"/>
              <a:gd name="connsiteX58" fmla="*/ 551275 w 1465675"/>
              <a:gd name="connsiteY58" fmla="*/ 181138 h 1652920"/>
              <a:gd name="connsiteX59" fmla="*/ 624136 w 1465675"/>
              <a:gd name="connsiteY59" fmla="*/ 206639 h 1652920"/>
              <a:gd name="connsiteX60" fmla="*/ 869966 w 1465675"/>
              <a:gd name="connsiteY60" fmla="*/ 0 h 1652920"/>
              <a:gd name="connsiteX0" fmla="*/ 91735 w 1465675"/>
              <a:gd name="connsiteY0" fmla="*/ 284934 h 1652920"/>
              <a:gd name="connsiteX1" fmla="*/ 92323 w 1465675"/>
              <a:gd name="connsiteY1" fmla="*/ 281219 h 1652920"/>
              <a:gd name="connsiteX2" fmla="*/ 91736 w 1465675"/>
              <a:gd name="connsiteY2" fmla="*/ 284935 h 1652920"/>
              <a:gd name="connsiteX3" fmla="*/ 91735 w 1465675"/>
              <a:gd name="connsiteY3" fmla="*/ 284934 h 1652920"/>
              <a:gd name="connsiteX4" fmla="*/ 869966 w 1465675"/>
              <a:gd name="connsiteY4" fmla="*/ 0 h 1652920"/>
              <a:gd name="connsiteX5" fmla="*/ 922864 w 1465675"/>
              <a:gd name="connsiteY5" fmla="*/ 141064 h 1652920"/>
              <a:gd name="connsiteX6" fmla="*/ 970224 w 1465675"/>
              <a:gd name="connsiteY6" fmla="*/ 141064 h 1652920"/>
              <a:gd name="connsiteX7" fmla="*/ 1181519 w 1465675"/>
              <a:gd name="connsiteY7" fmla="*/ 13558 h 1652920"/>
              <a:gd name="connsiteX8" fmla="*/ 1225236 w 1465675"/>
              <a:gd name="connsiteY8" fmla="*/ 28130 h 1652920"/>
              <a:gd name="connsiteX9" fmla="*/ 1268952 w 1465675"/>
              <a:gd name="connsiteY9" fmla="*/ 31773 h 1652920"/>
              <a:gd name="connsiteX10" fmla="*/ 1363671 w 1465675"/>
              <a:gd name="connsiteY10" fmla="*/ 126492 h 1652920"/>
              <a:gd name="connsiteX11" fmla="*/ 1367314 w 1465675"/>
              <a:gd name="connsiteY11" fmla="*/ 181137 h 1652920"/>
              <a:gd name="connsiteX12" fmla="*/ 1465675 w 1465675"/>
              <a:gd name="connsiteY12" fmla="*/ 257641 h 1652920"/>
              <a:gd name="connsiteX13" fmla="*/ 1465675 w 1465675"/>
              <a:gd name="connsiteY13" fmla="*/ 326858 h 1652920"/>
              <a:gd name="connsiteX14" fmla="*/ 1396458 w 1465675"/>
              <a:gd name="connsiteY14" fmla="*/ 407005 h 1652920"/>
              <a:gd name="connsiteX15" fmla="*/ 1396458 w 1465675"/>
              <a:gd name="connsiteY15" fmla="*/ 461650 h 1652920"/>
              <a:gd name="connsiteX16" fmla="*/ 1429245 w 1465675"/>
              <a:gd name="connsiteY16" fmla="*/ 490794 h 1652920"/>
              <a:gd name="connsiteX17" fmla="*/ 1327240 w 1465675"/>
              <a:gd name="connsiteY17" fmla="*/ 727591 h 1652920"/>
              <a:gd name="connsiteX18" fmla="*/ 1316311 w 1465675"/>
              <a:gd name="connsiteY18" fmla="*/ 629230 h 1652920"/>
              <a:gd name="connsiteX19" fmla="*/ 1247094 w 1465675"/>
              <a:gd name="connsiteY19" fmla="*/ 629230 h 1652920"/>
              <a:gd name="connsiteX20" fmla="*/ 1217950 w 1465675"/>
              <a:gd name="connsiteY20" fmla="*/ 683875 h 1652920"/>
              <a:gd name="connsiteX21" fmla="*/ 1221593 w 1465675"/>
              <a:gd name="connsiteY21" fmla="*/ 1215757 h 1652920"/>
              <a:gd name="connsiteX22" fmla="*/ 1184982 w 1465675"/>
              <a:gd name="connsiteY22" fmla="*/ 1295634 h 1652920"/>
              <a:gd name="connsiteX23" fmla="*/ 1185162 w 1465675"/>
              <a:gd name="connsiteY23" fmla="*/ 1295904 h 1652920"/>
              <a:gd name="connsiteX24" fmla="*/ 1141446 w 1465675"/>
              <a:gd name="connsiteY24" fmla="*/ 1416124 h 1652920"/>
              <a:gd name="connsiteX25" fmla="*/ 1159661 w 1465675"/>
              <a:gd name="connsiteY25" fmla="*/ 1561845 h 1652920"/>
              <a:gd name="connsiteX26" fmla="*/ 1064942 w 1465675"/>
              <a:gd name="connsiteY26" fmla="*/ 1652920 h 1652920"/>
              <a:gd name="connsiteX27" fmla="*/ 1017583 w 1465675"/>
              <a:gd name="connsiteY27" fmla="*/ 1652920 h 1652920"/>
              <a:gd name="connsiteX28" fmla="*/ 1017583 w 1465675"/>
              <a:gd name="connsiteY28" fmla="*/ 1583703 h 1652920"/>
              <a:gd name="connsiteX29" fmla="*/ 959295 w 1465675"/>
              <a:gd name="connsiteY29" fmla="*/ 1474412 h 1652920"/>
              <a:gd name="connsiteX30" fmla="*/ 1072228 w 1465675"/>
              <a:gd name="connsiteY30" fmla="*/ 1325048 h 1652920"/>
              <a:gd name="connsiteX31" fmla="*/ 1080788 w 1465675"/>
              <a:gd name="connsiteY31" fmla="*/ 1306788 h 1652920"/>
              <a:gd name="connsiteX32" fmla="*/ 1083158 w 1465675"/>
              <a:gd name="connsiteY32" fmla="*/ 1255830 h 1652920"/>
              <a:gd name="connsiteX33" fmla="*/ 897363 w 1465675"/>
              <a:gd name="connsiteY33" fmla="*/ 1182970 h 1652920"/>
              <a:gd name="connsiteX34" fmla="*/ 649637 w 1465675"/>
              <a:gd name="connsiteY34" fmla="*/ 1037249 h 1652920"/>
              <a:gd name="connsiteX35" fmla="*/ 456557 w 1465675"/>
              <a:gd name="connsiteY35" fmla="*/ 1029963 h 1652920"/>
              <a:gd name="connsiteX36" fmla="*/ 412840 w 1465675"/>
              <a:gd name="connsiteY36" fmla="*/ 986246 h 1652920"/>
              <a:gd name="connsiteX37" fmla="*/ 416483 w 1465675"/>
              <a:gd name="connsiteY37" fmla="*/ 917029 h 1652920"/>
              <a:gd name="connsiteX38" fmla="*/ 361838 w 1465675"/>
              <a:gd name="connsiteY38" fmla="*/ 920672 h 1652920"/>
              <a:gd name="connsiteX39" fmla="*/ 110469 w 1465675"/>
              <a:gd name="connsiteY39" fmla="*/ 1070036 h 1652920"/>
              <a:gd name="connsiteX40" fmla="*/ 32636 w 1465675"/>
              <a:gd name="connsiteY40" fmla="*/ 1067352 h 1652920"/>
              <a:gd name="connsiteX41" fmla="*/ 60978 w 1465675"/>
              <a:gd name="connsiteY41" fmla="*/ 1066375 h 1652920"/>
              <a:gd name="connsiteX42" fmla="*/ 90161 w 1465675"/>
              <a:gd name="connsiteY42" fmla="*/ 1022600 h 1652920"/>
              <a:gd name="connsiteX43" fmla="*/ 34747 w 1465675"/>
              <a:gd name="connsiteY43" fmla="*/ 745530 h 1652920"/>
              <a:gd name="connsiteX44" fmla="*/ 38470 w 1465675"/>
              <a:gd name="connsiteY44" fmla="*/ 678512 h 1652920"/>
              <a:gd name="connsiteX45" fmla="*/ 0 w 1465675"/>
              <a:gd name="connsiteY45" fmla="*/ 622286 h 1652920"/>
              <a:gd name="connsiteX46" fmla="*/ 65103 w 1465675"/>
              <a:gd name="connsiteY46" fmla="*/ 512795 h 1652920"/>
              <a:gd name="connsiteX47" fmla="*/ 65103 w 1465675"/>
              <a:gd name="connsiteY47" fmla="*/ 462488 h 1652920"/>
              <a:gd name="connsiteX48" fmla="*/ 5919 w 1465675"/>
              <a:gd name="connsiteY48" fmla="*/ 462488 h 1652920"/>
              <a:gd name="connsiteX49" fmla="*/ 2960 w 1465675"/>
              <a:gd name="connsiteY49" fmla="*/ 394426 h 1652920"/>
              <a:gd name="connsiteX50" fmla="*/ 97269 w 1465675"/>
              <a:gd name="connsiteY50" fmla="*/ 291276 h 1652920"/>
              <a:gd name="connsiteX51" fmla="*/ 154185 w 1465675"/>
              <a:gd name="connsiteY51" fmla="*/ 407006 h 1652920"/>
              <a:gd name="connsiteX52" fmla="*/ 270762 w 1465675"/>
              <a:gd name="connsiteY52" fmla="*/ 407006 h 1652920"/>
              <a:gd name="connsiteX53" fmla="*/ 511202 w 1465675"/>
              <a:gd name="connsiteY53" fmla="*/ 268571 h 1652920"/>
              <a:gd name="connsiteX54" fmla="*/ 507559 w 1465675"/>
              <a:gd name="connsiteY54" fmla="*/ 195710 h 1652920"/>
              <a:gd name="connsiteX55" fmla="*/ 478415 w 1465675"/>
              <a:gd name="connsiteY55" fmla="*/ 133779 h 1652920"/>
              <a:gd name="connsiteX56" fmla="*/ 492987 w 1465675"/>
              <a:gd name="connsiteY56" fmla="*/ 115564 h 1652920"/>
              <a:gd name="connsiteX57" fmla="*/ 551275 w 1465675"/>
              <a:gd name="connsiteY57" fmla="*/ 181138 h 1652920"/>
              <a:gd name="connsiteX58" fmla="*/ 624136 w 1465675"/>
              <a:gd name="connsiteY58" fmla="*/ 206639 h 1652920"/>
              <a:gd name="connsiteX59" fmla="*/ 869966 w 1465675"/>
              <a:gd name="connsiteY59" fmla="*/ 0 h 1652920"/>
              <a:gd name="connsiteX0" fmla="*/ 91735 w 1465675"/>
              <a:gd name="connsiteY0" fmla="*/ 284934 h 1652920"/>
              <a:gd name="connsiteX1" fmla="*/ 89673 w 1465675"/>
              <a:gd name="connsiteY1" fmla="*/ 214958 h 1652920"/>
              <a:gd name="connsiteX2" fmla="*/ 91736 w 1465675"/>
              <a:gd name="connsiteY2" fmla="*/ 284935 h 1652920"/>
              <a:gd name="connsiteX3" fmla="*/ 91735 w 1465675"/>
              <a:gd name="connsiteY3" fmla="*/ 284934 h 1652920"/>
              <a:gd name="connsiteX4" fmla="*/ 869966 w 1465675"/>
              <a:gd name="connsiteY4" fmla="*/ 0 h 1652920"/>
              <a:gd name="connsiteX5" fmla="*/ 922864 w 1465675"/>
              <a:gd name="connsiteY5" fmla="*/ 141064 h 1652920"/>
              <a:gd name="connsiteX6" fmla="*/ 970224 w 1465675"/>
              <a:gd name="connsiteY6" fmla="*/ 141064 h 1652920"/>
              <a:gd name="connsiteX7" fmla="*/ 1181519 w 1465675"/>
              <a:gd name="connsiteY7" fmla="*/ 13558 h 1652920"/>
              <a:gd name="connsiteX8" fmla="*/ 1225236 w 1465675"/>
              <a:gd name="connsiteY8" fmla="*/ 28130 h 1652920"/>
              <a:gd name="connsiteX9" fmla="*/ 1268952 w 1465675"/>
              <a:gd name="connsiteY9" fmla="*/ 31773 h 1652920"/>
              <a:gd name="connsiteX10" fmla="*/ 1363671 w 1465675"/>
              <a:gd name="connsiteY10" fmla="*/ 126492 h 1652920"/>
              <a:gd name="connsiteX11" fmla="*/ 1367314 w 1465675"/>
              <a:gd name="connsiteY11" fmla="*/ 181137 h 1652920"/>
              <a:gd name="connsiteX12" fmla="*/ 1465675 w 1465675"/>
              <a:gd name="connsiteY12" fmla="*/ 257641 h 1652920"/>
              <a:gd name="connsiteX13" fmla="*/ 1465675 w 1465675"/>
              <a:gd name="connsiteY13" fmla="*/ 326858 h 1652920"/>
              <a:gd name="connsiteX14" fmla="*/ 1396458 w 1465675"/>
              <a:gd name="connsiteY14" fmla="*/ 407005 h 1652920"/>
              <a:gd name="connsiteX15" fmla="*/ 1396458 w 1465675"/>
              <a:gd name="connsiteY15" fmla="*/ 461650 h 1652920"/>
              <a:gd name="connsiteX16" fmla="*/ 1429245 w 1465675"/>
              <a:gd name="connsiteY16" fmla="*/ 490794 h 1652920"/>
              <a:gd name="connsiteX17" fmla="*/ 1327240 w 1465675"/>
              <a:gd name="connsiteY17" fmla="*/ 727591 h 1652920"/>
              <a:gd name="connsiteX18" fmla="*/ 1316311 w 1465675"/>
              <a:gd name="connsiteY18" fmla="*/ 629230 h 1652920"/>
              <a:gd name="connsiteX19" fmla="*/ 1247094 w 1465675"/>
              <a:gd name="connsiteY19" fmla="*/ 629230 h 1652920"/>
              <a:gd name="connsiteX20" fmla="*/ 1217950 w 1465675"/>
              <a:gd name="connsiteY20" fmla="*/ 683875 h 1652920"/>
              <a:gd name="connsiteX21" fmla="*/ 1221593 w 1465675"/>
              <a:gd name="connsiteY21" fmla="*/ 1215757 h 1652920"/>
              <a:gd name="connsiteX22" fmla="*/ 1184982 w 1465675"/>
              <a:gd name="connsiteY22" fmla="*/ 1295634 h 1652920"/>
              <a:gd name="connsiteX23" fmla="*/ 1185162 w 1465675"/>
              <a:gd name="connsiteY23" fmla="*/ 1295904 h 1652920"/>
              <a:gd name="connsiteX24" fmla="*/ 1141446 w 1465675"/>
              <a:gd name="connsiteY24" fmla="*/ 1416124 h 1652920"/>
              <a:gd name="connsiteX25" fmla="*/ 1159661 w 1465675"/>
              <a:gd name="connsiteY25" fmla="*/ 1561845 h 1652920"/>
              <a:gd name="connsiteX26" fmla="*/ 1064942 w 1465675"/>
              <a:gd name="connsiteY26" fmla="*/ 1652920 h 1652920"/>
              <a:gd name="connsiteX27" fmla="*/ 1017583 w 1465675"/>
              <a:gd name="connsiteY27" fmla="*/ 1652920 h 1652920"/>
              <a:gd name="connsiteX28" fmla="*/ 1017583 w 1465675"/>
              <a:gd name="connsiteY28" fmla="*/ 1583703 h 1652920"/>
              <a:gd name="connsiteX29" fmla="*/ 959295 w 1465675"/>
              <a:gd name="connsiteY29" fmla="*/ 1474412 h 1652920"/>
              <a:gd name="connsiteX30" fmla="*/ 1072228 w 1465675"/>
              <a:gd name="connsiteY30" fmla="*/ 1325048 h 1652920"/>
              <a:gd name="connsiteX31" fmla="*/ 1080788 w 1465675"/>
              <a:gd name="connsiteY31" fmla="*/ 1306788 h 1652920"/>
              <a:gd name="connsiteX32" fmla="*/ 1083158 w 1465675"/>
              <a:gd name="connsiteY32" fmla="*/ 1255830 h 1652920"/>
              <a:gd name="connsiteX33" fmla="*/ 897363 w 1465675"/>
              <a:gd name="connsiteY33" fmla="*/ 1182970 h 1652920"/>
              <a:gd name="connsiteX34" fmla="*/ 649637 w 1465675"/>
              <a:gd name="connsiteY34" fmla="*/ 1037249 h 1652920"/>
              <a:gd name="connsiteX35" fmla="*/ 456557 w 1465675"/>
              <a:gd name="connsiteY35" fmla="*/ 1029963 h 1652920"/>
              <a:gd name="connsiteX36" fmla="*/ 412840 w 1465675"/>
              <a:gd name="connsiteY36" fmla="*/ 986246 h 1652920"/>
              <a:gd name="connsiteX37" fmla="*/ 416483 w 1465675"/>
              <a:gd name="connsiteY37" fmla="*/ 917029 h 1652920"/>
              <a:gd name="connsiteX38" fmla="*/ 361838 w 1465675"/>
              <a:gd name="connsiteY38" fmla="*/ 920672 h 1652920"/>
              <a:gd name="connsiteX39" fmla="*/ 110469 w 1465675"/>
              <a:gd name="connsiteY39" fmla="*/ 1070036 h 1652920"/>
              <a:gd name="connsiteX40" fmla="*/ 32636 w 1465675"/>
              <a:gd name="connsiteY40" fmla="*/ 1067352 h 1652920"/>
              <a:gd name="connsiteX41" fmla="*/ 60978 w 1465675"/>
              <a:gd name="connsiteY41" fmla="*/ 1066375 h 1652920"/>
              <a:gd name="connsiteX42" fmla="*/ 90161 w 1465675"/>
              <a:gd name="connsiteY42" fmla="*/ 1022600 h 1652920"/>
              <a:gd name="connsiteX43" fmla="*/ 34747 w 1465675"/>
              <a:gd name="connsiteY43" fmla="*/ 745530 h 1652920"/>
              <a:gd name="connsiteX44" fmla="*/ 38470 w 1465675"/>
              <a:gd name="connsiteY44" fmla="*/ 678512 h 1652920"/>
              <a:gd name="connsiteX45" fmla="*/ 0 w 1465675"/>
              <a:gd name="connsiteY45" fmla="*/ 622286 h 1652920"/>
              <a:gd name="connsiteX46" fmla="*/ 65103 w 1465675"/>
              <a:gd name="connsiteY46" fmla="*/ 512795 h 1652920"/>
              <a:gd name="connsiteX47" fmla="*/ 65103 w 1465675"/>
              <a:gd name="connsiteY47" fmla="*/ 462488 h 1652920"/>
              <a:gd name="connsiteX48" fmla="*/ 5919 w 1465675"/>
              <a:gd name="connsiteY48" fmla="*/ 462488 h 1652920"/>
              <a:gd name="connsiteX49" fmla="*/ 2960 w 1465675"/>
              <a:gd name="connsiteY49" fmla="*/ 394426 h 1652920"/>
              <a:gd name="connsiteX50" fmla="*/ 97269 w 1465675"/>
              <a:gd name="connsiteY50" fmla="*/ 291276 h 1652920"/>
              <a:gd name="connsiteX51" fmla="*/ 154185 w 1465675"/>
              <a:gd name="connsiteY51" fmla="*/ 407006 h 1652920"/>
              <a:gd name="connsiteX52" fmla="*/ 270762 w 1465675"/>
              <a:gd name="connsiteY52" fmla="*/ 407006 h 1652920"/>
              <a:gd name="connsiteX53" fmla="*/ 511202 w 1465675"/>
              <a:gd name="connsiteY53" fmla="*/ 268571 h 1652920"/>
              <a:gd name="connsiteX54" fmla="*/ 507559 w 1465675"/>
              <a:gd name="connsiteY54" fmla="*/ 195710 h 1652920"/>
              <a:gd name="connsiteX55" fmla="*/ 478415 w 1465675"/>
              <a:gd name="connsiteY55" fmla="*/ 133779 h 1652920"/>
              <a:gd name="connsiteX56" fmla="*/ 492987 w 1465675"/>
              <a:gd name="connsiteY56" fmla="*/ 115564 h 1652920"/>
              <a:gd name="connsiteX57" fmla="*/ 551275 w 1465675"/>
              <a:gd name="connsiteY57" fmla="*/ 181138 h 1652920"/>
              <a:gd name="connsiteX58" fmla="*/ 624136 w 1465675"/>
              <a:gd name="connsiteY58" fmla="*/ 206639 h 1652920"/>
              <a:gd name="connsiteX59" fmla="*/ 869966 w 1465675"/>
              <a:gd name="connsiteY59" fmla="*/ 0 h 1652920"/>
              <a:gd name="connsiteX0" fmla="*/ 91735 w 1465675"/>
              <a:gd name="connsiteY0" fmla="*/ 284934 h 1652920"/>
              <a:gd name="connsiteX1" fmla="*/ 91736 w 1465675"/>
              <a:gd name="connsiteY1" fmla="*/ 284935 h 1652920"/>
              <a:gd name="connsiteX2" fmla="*/ 91735 w 1465675"/>
              <a:gd name="connsiteY2" fmla="*/ 284934 h 1652920"/>
              <a:gd name="connsiteX3" fmla="*/ 869966 w 1465675"/>
              <a:gd name="connsiteY3" fmla="*/ 0 h 1652920"/>
              <a:gd name="connsiteX4" fmla="*/ 922864 w 1465675"/>
              <a:gd name="connsiteY4" fmla="*/ 141064 h 1652920"/>
              <a:gd name="connsiteX5" fmla="*/ 970224 w 1465675"/>
              <a:gd name="connsiteY5" fmla="*/ 141064 h 1652920"/>
              <a:gd name="connsiteX6" fmla="*/ 1181519 w 1465675"/>
              <a:gd name="connsiteY6" fmla="*/ 13558 h 1652920"/>
              <a:gd name="connsiteX7" fmla="*/ 1225236 w 1465675"/>
              <a:gd name="connsiteY7" fmla="*/ 28130 h 1652920"/>
              <a:gd name="connsiteX8" fmla="*/ 1268952 w 1465675"/>
              <a:gd name="connsiteY8" fmla="*/ 31773 h 1652920"/>
              <a:gd name="connsiteX9" fmla="*/ 1363671 w 1465675"/>
              <a:gd name="connsiteY9" fmla="*/ 126492 h 1652920"/>
              <a:gd name="connsiteX10" fmla="*/ 1367314 w 1465675"/>
              <a:gd name="connsiteY10" fmla="*/ 181137 h 1652920"/>
              <a:gd name="connsiteX11" fmla="*/ 1465675 w 1465675"/>
              <a:gd name="connsiteY11" fmla="*/ 257641 h 1652920"/>
              <a:gd name="connsiteX12" fmla="*/ 1465675 w 1465675"/>
              <a:gd name="connsiteY12" fmla="*/ 326858 h 1652920"/>
              <a:gd name="connsiteX13" fmla="*/ 1396458 w 1465675"/>
              <a:gd name="connsiteY13" fmla="*/ 407005 h 1652920"/>
              <a:gd name="connsiteX14" fmla="*/ 1396458 w 1465675"/>
              <a:gd name="connsiteY14" fmla="*/ 461650 h 1652920"/>
              <a:gd name="connsiteX15" fmla="*/ 1429245 w 1465675"/>
              <a:gd name="connsiteY15" fmla="*/ 490794 h 1652920"/>
              <a:gd name="connsiteX16" fmla="*/ 1327240 w 1465675"/>
              <a:gd name="connsiteY16" fmla="*/ 727591 h 1652920"/>
              <a:gd name="connsiteX17" fmla="*/ 1316311 w 1465675"/>
              <a:gd name="connsiteY17" fmla="*/ 629230 h 1652920"/>
              <a:gd name="connsiteX18" fmla="*/ 1247094 w 1465675"/>
              <a:gd name="connsiteY18" fmla="*/ 629230 h 1652920"/>
              <a:gd name="connsiteX19" fmla="*/ 1217950 w 1465675"/>
              <a:gd name="connsiteY19" fmla="*/ 683875 h 1652920"/>
              <a:gd name="connsiteX20" fmla="*/ 1221593 w 1465675"/>
              <a:gd name="connsiteY20" fmla="*/ 1215757 h 1652920"/>
              <a:gd name="connsiteX21" fmla="*/ 1184982 w 1465675"/>
              <a:gd name="connsiteY21" fmla="*/ 1295634 h 1652920"/>
              <a:gd name="connsiteX22" fmla="*/ 1185162 w 1465675"/>
              <a:gd name="connsiteY22" fmla="*/ 1295904 h 1652920"/>
              <a:gd name="connsiteX23" fmla="*/ 1141446 w 1465675"/>
              <a:gd name="connsiteY23" fmla="*/ 1416124 h 1652920"/>
              <a:gd name="connsiteX24" fmla="*/ 1159661 w 1465675"/>
              <a:gd name="connsiteY24" fmla="*/ 1561845 h 1652920"/>
              <a:gd name="connsiteX25" fmla="*/ 1064942 w 1465675"/>
              <a:gd name="connsiteY25" fmla="*/ 1652920 h 1652920"/>
              <a:gd name="connsiteX26" fmla="*/ 1017583 w 1465675"/>
              <a:gd name="connsiteY26" fmla="*/ 1652920 h 1652920"/>
              <a:gd name="connsiteX27" fmla="*/ 1017583 w 1465675"/>
              <a:gd name="connsiteY27" fmla="*/ 1583703 h 1652920"/>
              <a:gd name="connsiteX28" fmla="*/ 959295 w 1465675"/>
              <a:gd name="connsiteY28" fmla="*/ 1474412 h 1652920"/>
              <a:gd name="connsiteX29" fmla="*/ 1072228 w 1465675"/>
              <a:gd name="connsiteY29" fmla="*/ 1325048 h 1652920"/>
              <a:gd name="connsiteX30" fmla="*/ 1080788 w 1465675"/>
              <a:gd name="connsiteY30" fmla="*/ 1306788 h 1652920"/>
              <a:gd name="connsiteX31" fmla="*/ 1083158 w 1465675"/>
              <a:gd name="connsiteY31" fmla="*/ 1255830 h 1652920"/>
              <a:gd name="connsiteX32" fmla="*/ 897363 w 1465675"/>
              <a:gd name="connsiteY32" fmla="*/ 1182970 h 1652920"/>
              <a:gd name="connsiteX33" fmla="*/ 649637 w 1465675"/>
              <a:gd name="connsiteY33" fmla="*/ 1037249 h 1652920"/>
              <a:gd name="connsiteX34" fmla="*/ 456557 w 1465675"/>
              <a:gd name="connsiteY34" fmla="*/ 1029963 h 1652920"/>
              <a:gd name="connsiteX35" fmla="*/ 412840 w 1465675"/>
              <a:gd name="connsiteY35" fmla="*/ 986246 h 1652920"/>
              <a:gd name="connsiteX36" fmla="*/ 416483 w 1465675"/>
              <a:gd name="connsiteY36" fmla="*/ 917029 h 1652920"/>
              <a:gd name="connsiteX37" fmla="*/ 361838 w 1465675"/>
              <a:gd name="connsiteY37" fmla="*/ 920672 h 1652920"/>
              <a:gd name="connsiteX38" fmla="*/ 110469 w 1465675"/>
              <a:gd name="connsiteY38" fmla="*/ 1070036 h 1652920"/>
              <a:gd name="connsiteX39" fmla="*/ 32636 w 1465675"/>
              <a:gd name="connsiteY39" fmla="*/ 1067352 h 1652920"/>
              <a:gd name="connsiteX40" fmla="*/ 60978 w 1465675"/>
              <a:gd name="connsiteY40" fmla="*/ 1066375 h 1652920"/>
              <a:gd name="connsiteX41" fmla="*/ 90161 w 1465675"/>
              <a:gd name="connsiteY41" fmla="*/ 1022600 h 1652920"/>
              <a:gd name="connsiteX42" fmla="*/ 34747 w 1465675"/>
              <a:gd name="connsiteY42" fmla="*/ 745530 h 1652920"/>
              <a:gd name="connsiteX43" fmla="*/ 38470 w 1465675"/>
              <a:gd name="connsiteY43" fmla="*/ 678512 h 1652920"/>
              <a:gd name="connsiteX44" fmla="*/ 0 w 1465675"/>
              <a:gd name="connsiteY44" fmla="*/ 622286 h 1652920"/>
              <a:gd name="connsiteX45" fmla="*/ 65103 w 1465675"/>
              <a:gd name="connsiteY45" fmla="*/ 512795 h 1652920"/>
              <a:gd name="connsiteX46" fmla="*/ 65103 w 1465675"/>
              <a:gd name="connsiteY46" fmla="*/ 462488 h 1652920"/>
              <a:gd name="connsiteX47" fmla="*/ 5919 w 1465675"/>
              <a:gd name="connsiteY47" fmla="*/ 462488 h 1652920"/>
              <a:gd name="connsiteX48" fmla="*/ 2960 w 1465675"/>
              <a:gd name="connsiteY48" fmla="*/ 394426 h 1652920"/>
              <a:gd name="connsiteX49" fmla="*/ 97269 w 1465675"/>
              <a:gd name="connsiteY49" fmla="*/ 291276 h 1652920"/>
              <a:gd name="connsiteX50" fmla="*/ 154185 w 1465675"/>
              <a:gd name="connsiteY50" fmla="*/ 407006 h 1652920"/>
              <a:gd name="connsiteX51" fmla="*/ 270762 w 1465675"/>
              <a:gd name="connsiteY51" fmla="*/ 407006 h 1652920"/>
              <a:gd name="connsiteX52" fmla="*/ 511202 w 1465675"/>
              <a:gd name="connsiteY52" fmla="*/ 268571 h 1652920"/>
              <a:gd name="connsiteX53" fmla="*/ 507559 w 1465675"/>
              <a:gd name="connsiteY53" fmla="*/ 195710 h 1652920"/>
              <a:gd name="connsiteX54" fmla="*/ 478415 w 1465675"/>
              <a:gd name="connsiteY54" fmla="*/ 133779 h 1652920"/>
              <a:gd name="connsiteX55" fmla="*/ 492987 w 1465675"/>
              <a:gd name="connsiteY55" fmla="*/ 115564 h 1652920"/>
              <a:gd name="connsiteX56" fmla="*/ 551275 w 1465675"/>
              <a:gd name="connsiteY56" fmla="*/ 181138 h 1652920"/>
              <a:gd name="connsiteX57" fmla="*/ 624136 w 1465675"/>
              <a:gd name="connsiteY57" fmla="*/ 206639 h 1652920"/>
              <a:gd name="connsiteX58" fmla="*/ 869966 w 1465675"/>
              <a:gd name="connsiteY58" fmla="*/ 0 h 1652920"/>
              <a:gd name="connsiteX0" fmla="*/ 97036 w 1465675"/>
              <a:gd name="connsiteY0" fmla="*/ 223974 h 1652920"/>
              <a:gd name="connsiteX1" fmla="*/ 91736 w 1465675"/>
              <a:gd name="connsiteY1" fmla="*/ 284935 h 1652920"/>
              <a:gd name="connsiteX2" fmla="*/ 97036 w 1465675"/>
              <a:gd name="connsiteY2" fmla="*/ 223974 h 1652920"/>
              <a:gd name="connsiteX3" fmla="*/ 869966 w 1465675"/>
              <a:gd name="connsiteY3" fmla="*/ 0 h 1652920"/>
              <a:gd name="connsiteX4" fmla="*/ 922864 w 1465675"/>
              <a:gd name="connsiteY4" fmla="*/ 141064 h 1652920"/>
              <a:gd name="connsiteX5" fmla="*/ 970224 w 1465675"/>
              <a:gd name="connsiteY5" fmla="*/ 141064 h 1652920"/>
              <a:gd name="connsiteX6" fmla="*/ 1181519 w 1465675"/>
              <a:gd name="connsiteY6" fmla="*/ 13558 h 1652920"/>
              <a:gd name="connsiteX7" fmla="*/ 1225236 w 1465675"/>
              <a:gd name="connsiteY7" fmla="*/ 28130 h 1652920"/>
              <a:gd name="connsiteX8" fmla="*/ 1268952 w 1465675"/>
              <a:gd name="connsiteY8" fmla="*/ 31773 h 1652920"/>
              <a:gd name="connsiteX9" fmla="*/ 1363671 w 1465675"/>
              <a:gd name="connsiteY9" fmla="*/ 126492 h 1652920"/>
              <a:gd name="connsiteX10" fmla="*/ 1367314 w 1465675"/>
              <a:gd name="connsiteY10" fmla="*/ 181137 h 1652920"/>
              <a:gd name="connsiteX11" fmla="*/ 1465675 w 1465675"/>
              <a:gd name="connsiteY11" fmla="*/ 257641 h 1652920"/>
              <a:gd name="connsiteX12" fmla="*/ 1465675 w 1465675"/>
              <a:gd name="connsiteY12" fmla="*/ 326858 h 1652920"/>
              <a:gd name="connsiteX13" fmla="*/ 1396458 w 1465675"/>
              <a:gd name="connsiteY13" fmla="*/ 407005 h 1652920"/>
              <a:gd name="connsiteX14" fmla="*/ 1396458 w 1465675"/>
              <a:gd name="connsiteY14" fmla="*/ 461650 h 1652920"/>
              <a:gd name="connsiteX15" fmla="*/ 1429245 w 1465675"/>
              <a:gd name="connsiteY15" fmla="*/ 490794 h 1652920"/>
              <a:gd name="connsiteX16" fmla="*/ 1327240 w 1465675"/>
              <a:gd name="connsiteY16" fmla="*/ 727591 h 1652920"/>
              <a:gd name="connsiteX17" fmla="*/ 1316311 w 1465675"/>
              <a:gd name="connsiteY17" fmla="*/ 629230 h 1652920"/>
              <a:gd name="connsiteX18" fmla="*/ 1247094 w 1465675"/>
              <a:gd name="connsiteY18" fmla="*/ 629230 h 1652920"/>
              <a:gd name="connsiteX19" fmla="*/ 1217950 w 1465675"/>
              <a:gd name="connsiteY19" fmla="*/ 683875 h 1652920"/>
              <a:gd name="connsiteX20" fmla="*/ 1221593 w 1465675"/>
              <a:gd name="connsiteY20" fmla="*/ 1215757 h 1652920"/>
              <a:gd name="connsiteX21" fmla="*/ 1184982 w 1465675"/>
              <a:gd name="connsiteY21" fmla="*/ 1295634 h 1652920"/>
              <a:gd name="connsiteX22" fmla="*/ 1185162 w 1465675"/>
              <a:gd name="connsiteY22" fmla="*/ 1295904 h 1652920"/>
              <a:gd name="connsiteX23" fmla="*/ 1141446 w 1465675"/>
              <a:gd name="connsiteY23" fmla="*/ 1416124 h 1652920"/>
              <a:gd name="connsiteX24" fmla="*/ 1159661 w 1465675"/>
              <a:gd name="connsiteY24" fmla="*/ 1561845 h 1652920"/>
              <a:gd name="connsiteX25" fmla="*/ 1064942 w 1465675"/>
              <a:gd name="connsiteY25" fmla="*/ 1652920 h 1652920"/>
              <a:gd name="connsiteX26" fmla="*/ 1017583 w 1465675"/>
              <a:gd name="connsiteY26" fmla="*/ 1652920 h 1652920"/>
              <a:gd name="connsiteX27" fmla="*/ 1017583 w 1465675"/>
              <a:gd name="connsiteY27" fmla="*/ 1583703 h 1652920"/>
              <a:gd name="connsiteX28" fmla="*/ 959295 w 1465675"/>
              <a:gd name="connsiteY28" fmla="*/ 1474412 h 1652920"/>
              <a:gd name="connsiteX29" fmla="*/ 1072228 w 1465675"/>
              <a:gd name="connsiteY29" fmla="*/ 1325048 h 1652920"/>
              <a:gd name="connsiteX30" fmla="*/ 1080788 w 1465675"/>
              <a:gd name="connsiteY30" fmla="*/ 1306788 h 1652920"/>
              <a:gd name="connsiteX31" fmla="*/ 1083158 w 1465675"/>
              <a:gd name="connsiteY31" fmla="*/ 1255830 h 1652920"/>
              <a:gd name="connsiteX32" fmla="*/ 897363 w 1465675"/>
              <a:gd name="connsiteY32" fmla="*/ 1182970 h 1652920"/>
              <a:gd name="connsiteX33" fmla="*/ 649637 w 1465675"/>
              <a:gd name="connsiteY33" fmla="*/ 1037249 h 1652920"/>
              <a:gd name="connsiteX34" fmla="*/ 456557 w 1465675"/>
              <a:gd name="connsiteY34" fmla="*/ 1029963 h 1652920"/>
              <a:gd name="connsiteX35" fmla="*/ 412840 w 1465675"/>
              <a:gd name="connsiteY35" fmla="*/ 986246 h 1652920"/>
              <a:gd name="connsiteX36" fmla="*/ 416483 w 1465675"/>
              <a:gd name="connsiteY36" fmla="*/ 917029 h 1652920"/>
              <a:gd name="connsiteX37" fmla="*/ 361838 w 1465675"/>
              <a:gd name="connsiteY37" fmla="*/ 920672 h 1652920"/>
              <a:gd name="connsiteX38" fmla="*/ 110469 w 1465675"/>
              <a:gd name="connsiteY38" fmla="*/ 1070036 h 1652920"/>
              <a:gd name="connsiteX39" fmla="*/ 32636 w 1465675"/>
              <a:gd name="connsiteY39" fmla="*/ 1067352 h 1652920"/>
              <a:gd name="connsiteX40" fmla="*/ 60978 w 1465675"/>
              <a:gd name="connsiteY40" fmla="*/ 1066375 h 1652920"/>
              <a:gd name="connsiteX41" fmla="*/ 90161 w 1465675"/>
              <a:gd name="connsiteY41" fmla="*/ 1022600 h 1652920"/>
              <a:gd name="connsiteX42" fmla="*/ 34747 w 1465675"/>
              <a:gd name="connsiteY42" fmla="*/ 745530 h 1652920"/>
              <a:gd name="connsiteX43" fmla="*/ 38470 w 1465675"/>
              <a:gd name="connsiteY43" fmla="*/ 678512 h 1652920"/>
              <a:gd name="connsiteX44" fmla="*/ 0 w 1465675"/>
              <a:gd name="connsiteY44" fmla="*/ 622286 h 1652920"/>
              <a:gd name="connsiteX45" fmla="*/ 65103 w 1465675"/>
              <a:gd name="connsiteY45" fmla="*/ 512795 h 1652920"/>
              <a:gd name="connsiteX46" fmla="*/ 65103 w 1465675"/>
              <a:gd name="connsiteY46" fmla="*/ 462488 h 1652920"/>
              <a:gd name="connsiteX47" fmla="*/ 5919 w 1465675"/>
              <a:gd name="connsiteY47" fmla="*/ 462488 h 1652920"/>
              <a:gd name="connsiteX48" fmla="*/ 2960 w 1465675"/>
              <a:gd name="connsiteY48" fmla="*/ 394426 h 1652920"/>
              <a:gd name="connsiteX49" fmla="*/ 97269 w 1465675"/>
              <a:gd name="connsiteY49" fmla="*/ 291276 h 1652920"/>
              <a:gd name="connsiteX50" fmla="*/ 154185 w 1465675"/>
              <a:gd name="connsiteY50" fmla="*/ 407006 h 1652920"/>
              <a:gd name="connsiteX51" fmla="*/ 270762 w 1465675"/>
              <a:gd name="connsiteY51" fmla="*/ 407006 h 1652920"/>
              <a:gd name="connsiteX52" fmla="*/ 511202 w 1465675"/>
              <a:gd name="connsiteY52" fmla="*/ 268571 h 1652920"/>
              <a:gd name="connsiteX53" fmla="*/ 507559 w 1465675"/>
              <a:gd name="connsiteY53" fmla="*/ 195710 h 1652920"/>
              <a:gd name="connsiteX54" fmla="*/ 478415 w 1465675"/>
              <a:gd name="connsiteY54" fmla="*/ 133779 h 1652920"/>
              <a:gd name="connsiteX55" fmla="*/ 492987 w 1465675"/>
              <a:gd name="connsiteY55" fmla="*/ 115564 h 1652920"/>
              <a:gd name="connsiteX56" fmla="*/ 551275 w 1465675"/>
              <a:gd name="connsiteY56" fmla="*/ 181138 h 1652920"/>
              <a:gd name="connsiteX57" fmla="*/ 624136 w 1465675"/>
              <a:gd name="connsiteY57" fmla="*/ 206639 h 1652920"/>
              <a:gd name="connsiteX58" fmla="*/ 869966 w 1465675"/>
              <a:gd name="connsiteY58" fmla="*/ 0 h 1652920"/>
              <a:gd name="connsiteX0" fmla="*/ 869966 w 1465675"/>
              <a:gd name="connsiteY0" fmla="*/ 0 h 1652920"/>
              <a:gd name="connsiteX1" fmla="*/ 922864 w 1465675"/>
              <a:gd name="connsiteY1" fmla="*/ 141064 h 1652920"/>
              <a:gd name="connsiteX2" fmla="*/ 970224 w 1465675"/>
              <a:gd name="connsiteY2" fmla="*/ 141064 h 1652920"/>
              <a:gd name="connsiteX3" fmla="*/ 1181519 w 1465675"/>
              <a:gd name="connsiteY3" fmla="*/ 13558 h 1652920"/>
              <a:gd name="connsiteX4" fmla="*/ 1225236 w 1465675"/>
              <a:gd name="connsiteY4" fmla="*/ 28130 h 1652920"/>
              <a:gd name="connsiteX5" fmla="*/ 1268952 w 1465675"/>
              <a:gd name="connsiteY5" fmla="*/ 31773 h 1652920"/>
              <a:gd name="connsiteX6" fmla="*/ 1363671 w 1465675"/>
              <a:gd name="connsiteY6" fmla="*/ 126492 h 1652920"/>
              <a:gd name="connsiteX7" fmla="*/ 1367314 w 1465675"/>
              <a:gd name="connsiteY7" fmla="*/ 181137 h 1652920"/>
              <a:gd name="connsiteX8" fmla="*/ 1465675 w 1465675"/>
              <a:gd name="connsiteY8" fmla="*/ 257641 h 1652920"/>
              <a:gd name="connsiteX9" fmla="*/ 1465675 w 1465675"/>
              <a:gd name="connsiteY9" fmla="*/ 326858 h 1652920"/>
              <a:gd name="connsiteX10" fmla="*/ 1396458 w 1465675"/>
              <a:gd name="connsiteY10" fmla="*/ 407005 h 1652920"/>
              <a:gd name="connsiteX11" fmla="*/ 1396458 w 1465675"/>
              <a:gd name="connsiteY11" fmla="*/ 461650 h 1652920"/>
              <a:gd name="connsiteX12" fmla="*/ 1429245 w 1465675"/>
              <a:gd name="connsiteY12" fmla="*/ 490794 h 1652920"/>
              <a:gd name="connsiteX13" fmla="*/ 1327240 w 1465675"/>
              <a:gd name="connsiteY13" fmla="*/ 727591 h 1652920"/>
              <a:gd name="connsiteX14" fmla="*/ 1316311 w 1465675"/>
              <a:gd name="connsiteY14" fmla="*/ 629230 h 1652920"/>
              <a:gd name="connsiteX15" fmla="*/ 1247094 w 1465675"/>
              <a:gd name="connsiteY15" fmla="*/ 629230 h 1652920"/>
              <a:gd name="connsiteX16" fmla="*/ 1217950 w 1465675"/>
              <a:gd name="connsiteY16" fmla="*/ 683875 h 1652920"/>
              <a:gd name="connsiteX17" fmla="*/ 1221593 w 1465675"/>
              <a:gd name="connsiteY17" fmla="*/ 1215757 h 1652920"/>
              <a:gd name="connsiteX18" fmla="*/ 1184982 w 1465675"/>
              <a:gd name="connsiteY18" fmla="*/ 1295634 h 1652920"/>
              <a:gd name="connsiteX19" fmla="*/ 1185162 w 1465675"/>
              <a:gd name="connsiteY19" fmla="*/ 1295904 h 1652920"/>
              <a:gd name="connsiteX20" fmla="*/ 1141446 w 1465675"/>
              <a:gd name="connsiteY20" fmla="*/ 1416124 h 1652920"/>
              <a:gd name="connsiteX21" fmla="*/ 1159661 w 1465675"/>
              <a:gd name="connsiteY21" fmla="*/ 1561845 h 1652920"/>
              <a:gd name="connsiteX22" fmla="*/ 1064942 w 1465675"/>
              <a:gd name="connsiteY22" fmla="*/ 1652920 h 1652920"/>
              <a:gd name="connsiteX23" fmla="*/ 1017583 w 1465675"/>
              <a:gd name="connsiteY23" fmla="*/ 1652920 h 1652920"/>
              <a:gd name="connsiteX24" fmla="*/ 1017583 w 1465675"/>
              <a:gd name="connsiteY24" fmla="*/ 1583703 h 1652920"/>
              <a:gd name="connsiteX25" fmla="*/ 959295 w 1465675"/>
              <a:gd name="connsiteY25" fmla="*/ 1474412 h 1652920"/>
              <a:gd name="connsiteX26" fmla="*/ 1072228 w 1465675"/>
              <a:gd name="connsiteY26" fmla="*/ 1325048 h 1652920"/>
              <a:gd name="connsiteX27" fmla="*/ 1080788 w 1465675"/>
              <a:gd name="connsiteY27" fmla="*/ 1306788 h 1652920"/>
              <a:gd name="connsiteX28" fmla="*/ 1083158 w 1465675"/>
              <a:gd name="connsiteY28" fmla="*/ 1255830 h 1652920"/>
              <a:gd name="connsiteX29" fmla="*/ 897363 w 1465675"/>
              <a:gd name="connsiteY29" fmla="*/ 1182970 h 1652920"/>
              <a:gd name="connsiteX30" fmla="*/ 649637 w 1465675"/>
              <a:gd name="connsiteY30" fmla="*/ 1037249 h 1652920"/>
              <a:gd name="connsiteX31" fmla="*/ 456557 w 1465675"/>
              <a:gd name="connsiteY31" fmla="*/ 1029963 h 1652920"/>
              <a:gd name="connsiteX32" fmla="*/ 412840 w 1465675"/>
              <a:gd name="connsiteY32" fmla="*/ 986246 h 1652920"/>
              <a:gd name="connsiteX33" fmla="*/ 416483 w 1465675"/>
              <a:gd name="connsiteY33" fmla="*/ 917029 h 1652920"/>
              <a:gd name="connsiteX34" fmla="*/ 361838 w 1465675"/>
              <a:gd name="connsiteY34" fmla="*/ 920672 h 1652920"/>
              <a:gd name="connsiteX35" fmla="*/ 110469 w 1465675"/>
              <a:gd name="connsiteY35" fmla="*/ 1070036 h 1652920"/>
              <a:gd name="connsiteX36" fmla="*/ 32636 w 1465675"/>
              <a:gd name="connsiteY36" fmla="*/ 1067352 h 1652920"/>
              <a:gd name="connsiteX37" fmla="*/ 60978 w 1465675"/>
              <a:gd name="connsiteY37" fmla="*/ 1066375 h 1652920"/>
              <a:gd name="connsiteX38" fmla="*/ 90161 w 1465675"/>
              <a:gd name="connsiteY38" fmla="*/ 1022600 h 1652920"/>
              <a:gd name="connsiteX39" fmla="*/ 34747 w 1465675"/>
              <a:gd name="connsiteY39" fmla="*/ 745530 h 1652920"/>
              <a:gd name="connsiteX40" fmla="*/ 38470 w 1465675"/>
              <a:gd name="connsiteY40" fmla="*/ 678512 h 1652920"/>
              <a:gd name="connsiteX41" fmla="*/ 0 w 1465675"/>
              <a:gd name="connsiteY41" fmla="*/ 622286 h 1652920"/>
              <a:gd name="connsiteX42" fmla="*/ 65103 w 1465675"/>
              <a:gd name="connsiteY42" fmla="*/ 512795 h 1652920"/>
              <a:gd name="connsiteX43" fmla="*/ 65103 w 1465675"/>
              <a:gd name="connsiteY43" fmla="*/ 462488 h 1652920"/>
              <a:gd name="connsiteX44" fmla="*/ 5919 w 1465675"/>
              <a:gd name="connsiteY44" fmla="*/ 462488 h 1652920"/>
              <a:gd name="connsiteX45" fmla="*/ 2960 w 1465675"/>
              <a:gd name="connsiteY45" fmla="*/ 394426 h 1652920"/>
              <a:gd name="connsiteX46" fmla="*/ 97269 w 1465675"/>
              <a:gd name="connsiteY46" fmla="*/ 291276 h 1652920"/>
              <a:gd name="connsiteX47" fmla="*/ 154185 w 1465675"/>
              <a:gd name="connsiteY47" fmla="*/ 407006 h 1652920"/>
              <a:gd name="connsiteX48" fmla="*/ 270762 w 1465675"/>
              <a:gd name="connsiteY48" fmla="*/ 407006 h 1652920"/>
              <a:gd name="connsiteX49" fmla="*/ 511202 w 1465675"/>
              <a:gd name="connsiteY49" fmla="*/ 268571 h 1652920"/>
              <a:gd name="connsiteX50" fmla="*/ 507559 w 1465675"/>
              <a:gd name="connsiteY50" fmla="*/ 195710 h 1652920"/>
              <a:gd name="connsiteX51" fmla="*/ 478415 w 1465675"/>
              <a:gd name="connsiteY51" fmla="*/ 133779 h 1652920"/>
              <a:gd name="connsiteX52" fmla="*/ 492987 w 1465675"/>
              <a:gd name="connsiteY52" fmla="*/ 115564 h 1652920"/>
              <a:gd name="connsiteX53" fmla="*/ 551275 w 1465675"/>
              <a:gd name="connsiteY53" fmla="*/ 181138 h 1652920"/>
              <a:gd name="connsiteX54" fmla="*/ 624136 w 1465675"/>
              <a:gd name="connsiteY54" fmla="*/ 206639 h 1652920"/>
              <a:gd name="connsiteX55" fmla="*/ 869966 w 1465675"/>
              <a:gd name="connsiteY55" fmla="*/ 0 h 165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465675" h="1652920">
                <a:moveTo>
                  <a:pt x="869966" y="0"/>
                </a:moveTo>
                <a:lnTo>
                  <a:pt x="922864" y="141064"/>
                </a:lnTo>
                <a:lnTo>
                  <a:pt x="970224" y="141064"/>
                </a:lnTo>
                <a:lnTo>
                  <a:pt x="1181519" y="13558"/>
                </a:lnTo>
                <a:lnTo>
                  <a:pt x="1225236" y="28130"/>
                </a:lnTo>
                <a:lnTo>
                  <a:pt x="1268952" y="31773"/>
                </a:lnTo>
                <a:lnTo>
                  <a:pt x="1363671" y="126492"/>
                </a:lnTo>
                <a:lnTo>
                  <a:pt x="1367314" y="181137"/>
                </a:lnTo>
                <a:lnTo>
                  <a:pt x="1465675" y="257641"/>
                </a:lnTo>
                <a:lnTo>
                  <a:pt x="1465675" y="326858"/>
                </a:lnTo>
                <a:lnTo>
                  <a:pt x="1396458" y="407005"/>
                </a:lnTo>
                <a:lnTo>
                  <a:pt x="1396458" y="461650"/>
                </a:lnTo>
                <a:lnTo>
                  <a:pt x="1429245" y="490794"/>
                </a:lnTo>
                <a:lnTo>
                  <a:pt x="1327240" y="727591"/>
                </a:lnTo>
                <a:lnTo>
                  <a:pt x="1316311" y="629230"/>
                </a:lnTo>
                <a:lnTo>
                  <a:pt x="1247094" y="629230"/>
                </a:lnTo>
                <a:lnTo>
                  <a:pt x="1217950" y="683875"/>
                </a:lnTo>
                <a:cubicBezTo>
                  <a:pt x="1219164" y="861169"/>
                  <a:pt x="1220379" y="1038463"/>
                  <a:pt x="1221593" y="1215757"/>
                </a:cubicBezTo>
                <a:lnTo>
                  <a:pt x="1184982" y="1295634"/>
                </a:lnTo>
                <a:lnTo>
                  <a:pt x="1185162" y="1295904"/>
                </a:lnTo>
                <a:lnTo>
                  <a:pt x="1141446" y="1416124"/>
                </a:lnTo>
                <a:lnTo>
                  <a:pt x="1159661" y="1561845"/>
                </a:lnTo>
                <a:lnTo>
                  <a:pt x="1064942" y="1652920"/>
                </a:lnTo>
                <a:lnTo>
                  <a:pt x="1017583" y="1652920"/>
                </a:lnTo>
                <a:lnTo>
                  <a:pt x="1017583" y="1583703"/>
                </a:lnTo>
                <a:lnTo>
                  <a:pt x="959295" y="1474412"/>
                </a:lnTo>
                <a:lnTo>
                  <a:pt x="1072228" y="1325048"/>
                </a:lnTo>
                <a:lnTo>
                  <a:pt x="1080788" y="1306788"/>
                </a:lnTo>
                <a:lnTo>
                  <a:pt x="1083158" y="1255830"/>
                </a:lnTo>
                <a:lnTo>
                  <a:pt x="897363" y="1182970"/>
                </a:lnTo>
                <a:lnTo>
                  <a:pt x="649637" y="1037249"/>
                </a:lnTo>
                <a:lnTo>
                  <a:pt x="456557" y="1029963"/>
                </a:lnTo>
                <a:lnTo>
                  <a:pt x="412840" y="986246"/>
                </a:lnTo>
                <a:lnTo>
                  <a:pt x="416483" y="917029"/>
                </a:lnTo>
                <a:lnTo>
                  <a:pt x="361838" y="920672"/>
                </a:lnTo>
                <a:lnTo>
                  <a:pt x="110469" y="1070036"/>
                </a:lnTo>
                <a:lnTo>
                  <a:pt x="32636" y="1067352"/>
                </a:lnTo>
                <a:lnTo>
                  <a:pt x="60978" y="1066375"/>
                </a:lnTo>
                <a:lnTo>
                  <a:pt x="90161" y="1022600"/>
                </a:lnTo>
                <a:lnTo>
                  <a:pt x="34747" y="745530"/>
                </a:lnTo>
                <a:lnTo>
                  <a:pt x="38470" y="678512"/>
                </a:lnTo>
                <a:lnTo>
                  <a:pt x="0" y="622286"/>
                </a:lnTo>
                <a:lnTo>
                  <a:pt x="65103" y="512795"/>
                </a:lnTo>
                <a:lnTo>
                  <a:pt x="65103" y="462488"/>
                </a:lnTo>
                <a:lnTo>
                  <a:pt x="5919" y="462488"/>
                </a:lnTo>
                <a:lnTo>
                  <a:pt x="2960" y="394426"/>
                </a:lnTo>
                <a:lnTo>
                  <a:pt x="97269" y="291276"/>
                </a:lnTo>
                <a:lnTo>
                  <a:pt x="154185" y="407006"/>
                </a:lnTo>
                <a:lnTo>
                  <a:pt x="270762" y="407006"/>
                </a:lnTo>
                <a:lnTo>
                  <a:pt x="511202" y="268571"/>
                </a:lnTo>
                <a:lnTo>
                  <a:pt x="507559" y="195710"/>
                </a:lnTo>
                <a:lnTo>
                  <a:pt x="478415" y="133779"/>
                </a:lnTo>
                <a:lnTo>
                  <a:pt x="492987" y="115564"/>
                </a:lnTo>
                <a:lnTo>
                  <a:pt x="551275" y="181138"/>
                </a:lnTo>
                <a:lnTo>
                  <a:pt x="624136" y="206639"/>
                </a:lnTo>
                <a:lnTo>
                  <a:pt x="869966" y="0"/>
                </a:lnTo>
                <a:close/>
              </a:path>
            </a:pathLst>
          </a:custGeom>
          <a:solidFill>
            <a:schemeClr val="accent2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3" name="Forma Livre: Forma 32">
            <a:extLst>
              <a:ext uri="{FF2B5EF4-FFF2-40B4-BE49-F238E27FC236}">
                <a16:creationId xmlns:a16="http://schemas.microsoft.com/office/drawing/2014/main" id="{5BC365C3-9885-6B4C-168C-63126058A4B3}"/>
              </a:ext>
            </a:extLst>
          </p:cNvPr>
          <p:cNvSpPr/>
          <p:nvPr/>
        </p:nvSpPr>
        <p:spPr>
          <a:xfrm>
            <a:off x="5996765" y="4817423"/>
            <a:ext cx="537003" cy="678454"/>
          </a:xfrm>
          <a:custGeom>
            <a:avLst/>
            <a:gdLst>
              <a:gd name="connsiteX0" fmla="*/ 486603 w 1175085"/>
              <a:gd name="connsiteY0" fmla="*/ 0 h 1484611"/>
              <a:gd name="connsiteX1" fmla="*/ 556607 w 1175085"/>
              <a:gd name="connsiteY1" fmla="*/ 120409 h 1484611"/>
              <a:gd name="connsiteX2" fmla="*/ 707528 w 1175085"/>
              <a:gd name="connsiteY2" fmla="*/ 129287 h 1484611"/>
              <a:gd name="connsiteX3" fmla="*/ 698650 w 1175085"/>
              <a:gd name="connsiteY3" fmla="*/ 150001 h 1484611"/>
              <a:gd name="connsiteX4" fmla="*/ 627629 w 1175085"/>
              <a:gd name="connsiteY4" fmla="*/ 309799 h 1484611"/>
              <a:gd name="connsiteX5" fmla="*/ 672017 w 1175085"/>
              <a:gd name="connsiteY5" fmla="*/ 351228 h 1484611"/>
              <a:gd name="connsiteX6" fmla="*/ 737120 w 1175085"/>
              <a:gd name="connsiteY6" fmla="*/ 345310 h 1484611"/>
              <a:gd name="connsiteX7" fmla="*/ 811101 w 1175085"/>
              <a:gd name="connsiteY7" fmla="*/ 215104 h 1484611"/>
              <a:gd name="connsiteX8" fmla="*/ 988654 w 1175085"/>
              <a:gd name="connsiteY8" fmla="*/ 218063 h 1484611"/>
              <a:gd name="connsiteX9" fmla="*/ 1175085 w 1175085"/>
              <a:gd name="connsiteY9" fmla="*/ 283166 h 1484611"/>
              <a:gd name="connsiteX10" fmla="*/ 1112941 w 1175085"/>
              <a:gd name="connsiteY10" fmla="*/ 386739 h 1484611"/>
              <a:gd name="connsiteX11" fmla="*/ 1033042 w 1175085"/>
              <a:gd name="connsiteY11" fmla="*/ 380821 h 1484611"/>
              <a:gd name="connsiteX12" fmla="*/ 979776 w 1175085"/>
              <a:gd name="connsiteY12" fmla="*/ 481434 h 1484611"/>
              <a:gd name="connsiteX13" fmla="*/ 979776 w 1175085"/>
              <a:gd name="connsiteY13" fmla="*/ 777357 h 1484611"/>
              <a:gd name="connsiteX14" fmla="*/ 1065594 w 1175085"/>
              <a:gd name="connsiteY14" fmla="*/ 812867 h 1484611"/>
              <a:gd name="connsiteX15" fmla="*/ 997532 w 1175085"/>
              <a:gd name="connsiteY15" fmla="*/ 931236 h 1484611"/>
              <a:gd name="connsiteX16" fmla="*/ 828856 w 1175085"/>
              <a:gd name="connsiteY16" fmla="*/ 931236 h 1484611"/>
              <a:gd name="connsiteX17" fmla="*/ 651302 w 1175085"/>
              <a:gd name="connsiteY17" fmla="*/ 1028891 h 1484611"/>
              <a:gd name="connsiteX18" fmla="*/ 506301 w 1175085"/>
              <a:gd name="connsiteY18" fmla="*/ 1227159 h 1484611"/>
              <a:gd name="connsiteX19" fmla="*/ 532934 w 1175085"/>
              <a:gd name="connsiteY19" fmla="*/ 1372160 h 1484611"/>
              <a:gd name="connsiteX20" fmla="*/ 515178 w 1175085"/>
              <a:gd name="connsiteY20" fmla="*/ 1484611 h 1484611"/>
              <a:gd name="connsiteX21" fmla="*/ 370176 w 1175085"/>
              <a:gd name="connsiteY21" fmla="*/ 1375120 h 1484611"/>
              <a:gd name="connsiteX22" fmla="*/ 337625 w 1175085"/>
              <a:gd name="connsiteY22" fmla="*/ 1262669 h 1484611"/>
              <a:gd name="connsiteX23" fmla="*/ 461912 w 1175085"/>
              <a:gd name="connsiteY23" fmla="*/ 1108790 h 1484611"/>
              <a:gd name="connsiteX24" fmla="*/ 461912 w 1175085"/>
              <a:gd name="connsiteY24" fmla="*/ 1067360 h 1484611"/>
              <a:gd name="connsiteX25" fmla="*/ 308033 w 1175085"/>
              <a:gd name="connsiteY25" fmla="*/ 1091034 h 1484611"/>
              <a:gd name="connsiteX26" fmla="*/ 234052 w 1175085"/>
              <a:gd name="connsiteY26" fmla="*/ 940114 h 1484611"/>
              <a:gd name="connsiteX27" fmla="*/ 299155 w 1175085"/>
              <a:gd name="connsiteY27" fmla="*/ 872052 h 1484611"/>
              <a:gd name="connsiteX28" fmla="*/ 248848 w 1175085"/>
              <a:gd name="connsiteY28" fmla="*/ 806949 h 1484611"/>
              <a:gd name="connsiteX29" fmla="*/ 239970 w 1175085"/>
              <a:gd name="connsiteY29" fmla="*/ 682661 h 1484611"/>
              <a:gd name="connsiteX30" fmla="*/ 192623 w 1175085"/>
              <a:gd name="connsiteY30" fmla="*/ 629395 h 1484611"/>
              <a:gd name="connsiteX31" fmla="*/ 2222 w 1175085"/>
              <a:gd name="connsiteY31" fmla="*/ 626985 h 1484611"/>
              <a:gd name="connsiteX32" fmla="*/ 0 w 1175085"/>
              <a:gd name="connsiteY32" fmla="*/ 624295 h 1484611"/>
              <a:gd name="connsiteX33" fmla="*/ 340895 w 1175085"/>
              <a:gd name="connsiteY33" fmla="*/ 347568 h 1484611"/>
              <a:gd name="connsiteX34" fmla="*/ 352926 w 1175085"/>
              <a:gd name="connsiteY34" fmla="*/ 187147 h 1484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175085" h="1484611">
                <a:moveTo>
                  <a:pt x="486603" y="0"/>
                </a:moveTo>
                <a:lnTo>
                  <a:pt x="556607" y="120409"/>
                </a:lnTo>
                <a:lnTo>
                  <a:pt x="707528" y="129287"/>
                </a:lnTo>
                <a:lnTo>
                  <a:pt x="698650" y="150001"/>
                </a:lnTo>
                <a:lnTo>
                  <a:pt x="627629" y="309799"/>
                </a:lnTo>
                <a:lnTo>
                  <a:pt x="672017" y="351228"/>
                </a:lnTo>
                <a:lnTo>
                  <a:pt x="737120" y="345310"/>
                </a:lnTo>
                <a:lnTo>
                  <a:pt x="811101" y="215104"/>
                </a:lnTo>
                <a:lnTo>
                  <a:pt x="988654" y="218063"/>
                </a:lnTo>
                <a:lnTo>
                  <a:pt x="1175085" y="283166"/>
                </a:lnTo>
                <a:lnTo>
                  <a:pt x="1112941" y="386739"/>
                </a:lnTo>
                <a:lnTo>
                  <a:pt x="1033042" y="380821"/>
                </a:lnTo>
                <a:lnTo>
                  <a:pt x="979776" y="481434"/>
                </a:lnTo>
                <a:lnTo>
                  <a:pt x="979776" y="777357"/>
                </a:lnTo>
                <a:lnTo>
                  <a:pt x="1065594" y="812867"/>
                </a:lnTo>
                <a:lnTo>
                  <a:pt x="997532" y="931236"/>
                </a:lnTo>
                <a:lnTo>
                  <a:pt x="828856" y="931236"/>
                </a:lnTo>
                <a:lnTo>
                  <a:pt x="651302" y="1028891"/>
                </a:lnTo>
                <a:lnTo>
                  <a:pt x="506301" y="1227159"/>
                </a:lnTo>
                <a:lnTo>
                  <a:pt x="532934" y="1372160"/>
                </a:lnTo>
                <a:lnTo>
                  <a:pt x="515178" y="1484611"/>
                </a:lnTo>
                <a:lnTo>
                  <a:pt x="370176" y="1375120"/>
                </a:lnTo>
                <a:lnTo>
                  <a:pt x="337625" y="1262669"/>
                </a:lnTo>
                <a:lnTo>
                  <a:pt x="461912" y="1108790"/>
                </a:lnTo>
                <a:lnTo>
                  <a:pt x="461912" y="1067360"/>
                </a:lnTo>
                <a:lnTo>
                  <a:pt x="308033" y="1091034"/>
                </a:lnTo>
                <a:lnTo>
                  <a:pt x="234052" y="940114"/>
                </a:lnTo>
                <a:lnTo>
                  <a:pt x="299155" y="872052"/>
                </a:lnTo>
                <a:lnTo>
                  <a:pt x="248848" y="806949"/>
                </a:lnTo>
                <a:lnTo>
                  <a:pt x="239970" y="682661"/>
                </a:lnTo>
                <a:lnTo>
                  <a:pt x="192623" y="629395"/>
                </a:lnTo>
                <a:lnTo>
                  <a:pt x="2222" y="626985"/>
                </a:lnTo>
                <a:lnTo>
                  <a:pt x="0" y="624295"/>
                </a:lnTo>
                <a:lnTo>
                  <a:pt x="340895" y="347568"/>
                </a:lnTo>
                <a:lnTo>
                  <a:pt x="352926" y="18714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5" name="Forma Livre: Forma 34">
            <a:extLst>
              <a:ext uri="{FF2B5EF4-FFF2-40B4-BE49-F238E27FC236}">
                <a16:creationId xmlns:a16="http://schemas.microsoft.com/office/drawing/2014/main" id="{80D458C2-6D6A-F932-A366-33727A711B87}"/>
              </a:ext>
            </a:extLst>
          </p:cNvPr>
          <p:cNvSpPr/>
          <p:nvPr/>
        </p:nvSpPr>
        <p:spPr>
          <a:xfrm>
            <a:off x="7480265" y="4797152"/>
            <a:ext cx="525731" cy="621107"/>
          </a:xfrm>
          <a:custGeom>
            <a:avLst/>
            <a:gdLst>
              <a:gd name="connsiteX0" fmla="*/ 681790 w 906379"/>
              <a:gd name="connsiteY0" fmla="*/ 0 h 1070811"/>
              <a:gd name="connsiteX1" fmla="*/ 741948 w 906379"/>
              <a:gd name="connsiteY1" fmla="*/ 0 h 1070811"/>
              <a:gd name="connsiteX2" fmla="*/ 681790 w 906379"/>
              <a:gd name="connsiteY2" fmla="*/ 124326 h 1070811"/>
              <a:gd name="connsiteX3" fmla="*/ 778042 w 906379"/>
              <a:gd name="connsiteY3" fmla="*/ 184484 h 1070811"/>
              <a:gd name="connsiteX4" fmla="*/ 782053 w 906379"/>
              <a:gd name="connsiteY4" fmla="*/ 236621 h 1070811"/>
              <a:gd name="connsiteX5" fmla="*/ 733926 w 906379"/>
              <a:gd name="connsiteY5" fmla="*/ 232611 h 1070811"/>
              <a:gd name="connsiteX6" fmla="*/ 737937 w 906379"/>
              <a:gd name="connsiteY6" fmla="*/ 308811 h 1070811"/>
              <a:gd name="connsiteX7" fmla="*/ 689811 w 906379"/>
              <a:gd name="connsiteY7" fmla="*/ 389021 h 1070811"/>
              <a:gd name="connsiteX8" fmla="*/ 745958 w 906379"/>
              <a:gd name="connsiteY8" fmla="*/ 585537 h 1070811"/>
              <a:gd name="connsiteX9" fmla="*/ 902369 w 906379"/>
              <a:gd name="connsiteY9" fmla="*/ 721895 h 1070811"/>
              <a:gd name="connsiteX10" fmla="*/ 906379 w 906379"/>
              <a:gd name="connsiteY10" fmla="*/ 838200 h 1070811"/>
              <a:gd name="connsiteX11" fmla="*/ 903314 w 906379"/>
              <a:gd name="connsiteY11" fmla="*/ 847334 h 1070811"/>
              <a:gd name="connsiteX12" fmla="*/ 902369 w 906379"/>
              <a:gd name="connsiteY12" fmla="*/ 838200 h 1070811"/>
              <a:gd name="connsiteX13" fmla="*/ 733926 w 906379"/>
              <a:gd name="connsiteY13" fmla="*/ 838200 h 1070811"/>
              <a:gd name="connsiteX14" fmla="*/ 649705 w 906379"/>
              <a:gd name="connsiteY14" fmla="*/ 926432 h 1070811"/>
              <a:gd name="connsiteX15" fmla="*/ 641684 w 906379"/>
              <a:gd name="connsiteY15" fmla="*/ 1030705 h 1070811"/>
              <a:gd name="connsiteX16" fmla="*/ 553453 w 906379"/>
              <a:gd name="connsiteY16" fmla="*/ 942474 h 1070811"/>
              <a:gd name="connsiteX17" fmla="*/ 437148 w 906379"/>
              <a:gd name="connsiteY17" fmla="*/ 986590 h 1070811"/>
              <a:gd name="connsiteX18" fmla="*/ 445169 w 906379"/>
              <a:gd name="connsiteY18" fmla="*/ 1070811 h 1070811"/>
              <a:gd name="connsiteX19" fmla="*/ 336884 w 906379"/>
              <a:gd name="connsiteY19" fmla="*/ 1058779 h 1070811"/>
              <a:gd name="connsiteX20" fmla="*/ 256674 w 906379"/>
              <a:gd name="connsiteY20" fmla="*/ 505326 h 1070811"/>
              <a:gd name="connsiteX21" fmla="*/ 192505 w 906379"/>
              <a:gd name="connsiteY21" fmla="*/ 505326 h 1070811"/>
              <a:gd name="connsiteX22" fmla="*/ 40105 w 906379"/>
              <a:gd name="connsiteY22" fmla="*/ 469232 h 1070811"/>
              <a:gd name="connsiteX23" fmla="*/ 40105 w 906379"/>
              <a:gd name="connsiteY23" fmla="*/ 300790 h 1070811"/>
              <a:gd name="connsiteX24" fmla="*/ 0 w 906379"/>
              <a:gd name="connsiteY24" fmla="*/ 208547 h 1070811"/>
              <a:gd name="connsiteX25" fmla="*/ 108284 w 906379"/>
              <a:gd name="connsiteY25" fmla="*/ 216568 h 1070811"/>
              <a:gd name="connsiteX26" fmla="*/ 128337 w 906379"/>
              <a:gd name="connsiteY26" fmla="*/ 236621 h 1070811"/>
              <a:gd name="connsiteX27" fmla="*/ 236621 w 906379"/>
              <a:gd name="connsiteY27" fmla="*/ 248653 h 1070811"/>
              <a:gd name="connsiteX28" fmla="*/ 304800 w 906379"/>
              <a:gd name="connsiteY28" fmla="*/ 188495 h 1070811"/>
              <a:gd name="connsiteX29" fmla="*/ 417095 w 906379"/>
              <a:gd name="connsiteY29" fmla="*/ 188495 h 1070811"/>
              <a:gd name="connsiteX30" fmla="*/ 509337 w 906379"/>
              <a:gd name="connsiteY30" fmla="*/ 120316 h 1070811"/>
              <a:gd name="connsiteX31" fmla="*/ 597569 w 906379"/>
              <a:gd name="connsiteY31" fmla="*/ 120316 h 1070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06379" h="1070811">
                <a:moveTo>
                  <a:pt x="681790" y="0"/>
                </a:moveTo>
                <a:lnTo>
                  <a:pt x="741948" y="0"/>
                </a:lnTo>
                <a:lnTo>
                  <a:pt x="681790" y="124326"/>
                </a:lnTo>
                <a:lnTo>
                  <a:pt x="778042" y="184484"/>
                </a:lnTo>
                <a:lnTo>
                  <a:pt x="782053" y="236621"/>
                </a:lnTo>
                <a:lnTo>
                  <a:pt x="733926" y="232611"/>
                </a:lnTo>
                <a:lnTo>
                  <a:pt x="737937" y="308811"/>
                </a:lnTo>
                <a:lnTo>
                  <a:pt x="689811" y="389021"/>
                </a:lnTo>
                <a:lnTo>
                  <a:pt x="745958" y="585537"/>
                </a:lnTo>
                <a:lnTo>
                  <a:pt x="902369" y="721895"/>
                </a:lnTo>
                <a:lnTo>
                  <a:pt x="906379" y="838200"/>
                </a:lnTo>
                <a:lnTo>
                  <a:pt x="903314" y="847334"/>
                </a:lnTo>
                <a:lnTo>
                  <a:pt x="902369" y="838200"/>
                </a:lnTo>
                <a:lnTo>
                  <a:pt x="733926" y="838200"/>
                </a:lnTo>
                <a:lnTo>
                  <a:pt x="649705" y="926432"/>
                </a:lnTo>
                <a:lnTo>
                  <a:pt x="641684" y="1030705"/>
                </a:lnTo>
                <a:lnTo>
                  <a:pt x="553453" y="942474"/>
                </a:lnTo>
                <a:lnTo>
                  <a:pt x="437148" y="986590"/>
                </a:lnTo>
                <a:lnTo>
                  <a:pt x="445169" y="1070811"/>
                </a:lnTo>
                <a:lnTo>
                  <a:pt x="336884" y="1058779"/>
                </a:lnTo>
                <a:lnTo>
                  <a:pt x="256674" y="505326"/>
                </a:lnTo>
                <a:lnTo>
                  <a:pt x="192505" y="505326"/>
                </a:lnTo>
                <a:lnTo>
                  <a:pt x="40105" y="469232"/>
                </a:lnTo>
                <a:lnTo>
                  <a:pt x="40105" y="300790"/>
                </a:lnTo>
                <a:lnTo>
                  <a:pt x="0" y="208547"/>
                </a:lnTo>
                <a:lnTo>
                  <a:pt x="108284" y="216568"/>
                </a:lnTo>
                <a:lnTo>
                  <a:pt x="128337" y="236621"/>
                </a:lnTo>
                <a:lnTo>
                  <a:pt x="236621" y="248653"/>
                </a:lnTo>
                <a:lnTo>
                  <a:pt x="304800" y="188495"/>
                </a:lnTo>
                <a:lnTo>
                  <a:pt x="417095" y="188495"/>
                </a:lnTo>
                <a:lnTo>
                  <a:pt x="509337" y="120316"/>
                </a:lnTo>
                <a:lnTo>
                  <a:pt x="597569" y="120316"/>
                </a:lnTo>
                <a:close/>
              </a:path>
            </a:pathLst>
          </a:custGeom>
          <a:solidFill>
            <a:srgbClr val="63FD88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6" name="Forma Livre: Forma 35">
            <a:extLst>
              <a:ext uri="{FF2B5EF4-FFF2-40B4-BE49-F238E27FC236}">
                <a16:creationId xmlns:a16="http://schemas.microsoft.com/office/drawing/2014/main" id="{D5A8139E-ED24-0D22-DFB1-97C2419D2C32}"/>
              </a:ext>
            </a:extLst>
          </p:cNvPr>
          <p:cNvSpPr/>
          <p:nvPr/>
        </p:nvSpPr>
        <p:spPr>
          <a:xfrm>
            <a:off x="9770242" y="3106725"/>
            <a:ext cx="795667" cy="678454"/>
          </a:xfrm>
          <a:custGeom>
            <a:avLst/>
            <a:gdLst>
              <a:gd name="connsiteX0" fmla="*/ 597568 w 2314074"/>
              <a:gd name="connsiteY0" fmla="*/ 0 h 1973179"/>
              <a:gd name="connsiteX1" fmla="*/ 645695 w 2314074"/>
              <a:gd name="connsiteY1" fmla="*/ 0 h 1973179"/>
              <a:gd name="connsiteX2" fmla="*/ 677779 w 2314074"/>
              <a:gd name="connsiteY2" fmla="*/ 28073 h 1973179"/>
              <a:gd name="connsiteX3" fmla="*/ 770021 w 2314074"/>
              <a:gd name="connsiteY3" fmla="*/ 40105 h 1973179"/>
              <a:gd name="connsiteX4" fmla="*/ 810126 w 2314074"/>
              <a:gd name="connsiteY4" fmla="*/ 12031 h 1973179"/>
              <a:gd name="connsiteX5" fmla="*/ 826168 w 2314074"/>
              <a:gd name="connsiteY5" fmla="*/ 36094 h 1973179"/>
              <a:gd name="connsiteX6" fmla="*/ 818147 w 2314074"/>
              <a:gd name="connsiteY6" fmla="*/ 60157 h 1973179"/>
              <a:gd name="connsiteX7" fmla="*/ 786063 w 2314074"/>
              <a:gd name="connsiteY7" fmla="*/ 76200 h 1973179"/>
              <a:gd name="connsiteX8" fmla="*/ 790074 w 2314074"/>
              <a:gd name="connsiteY8" fmla="*/ 128336 h 1973179"/>
              <a:gd name="connsiteX9" fmla="*/ 894347 w 2314074"/>
              <a:gd name="connsiteY9" fmla="*/ 204536 h 1973179"/>
              <a:gd name="connsiteX10" fmla="*/ 926431 w 2314074"/>
              <a:gd name="connsiteY10" fmla="*/ 216568 h 1973179"/>
              <a:gd name="connsiteX11" fmla="*/ 1022684 w 2314074"/>
              <a:gd name="connsiteY11" fmla="*/ 204536 h 1973179"/>
              <a:gd name="connsiteX12" fmla="*/ 1086852 w 2314074"/>
              <a:gd name="connsiteY12" fmla="*/ 316831 h 1973179"/>
              <a:gd name="connsiteX13" fmla="*/ 1082842 w 2314074"/>
              <a:gd name="connsiteY13" fmla="*/ 425115 h 1973179"/>
              <a:gd name="connsiteX14" fmla="*/ 1175084 w 2314074"/>
              <a:gd name="connsiteY14" fmla="*/ 561473 h 1973179"/>
              <a:gd name="connsiteX15" fmla="*/ 1163052 w 2314074"/>
              <a:gd name="connsiteY15" fmla="*/ 633663 h 1973179"/>
              <a:gd name="connsiteX16" fmla="*/ 1247274 w 2314074"/>
              <a:gd name="connsiteY16" fmla="*/ 749968 h 1973179"/>
              <a:gd name="connsiteX17" fmla="*/ 1347537 w 2314074"/>
              <a:gd name="connsiteY17" fmla="*/ 737936 h 1973179"/>
              <a:gd name="connsiteX18" fmla="*/ 1407022 w 2314074"/>
              <a:gd name="connsiteY18" fmla="*/ 697041 h 1973179"/>
              <a:gd name="connsiteX19" fmla="*/ 1421556 w 2314074"/>
              <a:gd name="connsiteY19" fmla="*/ 551700 h 1973179"/>
              <a:gd name="connsiteX20" fmla="*/ 1486659 w 2314074"/>
              <a:gd name="connsiteY20" fmla="*/ 442209 h 1973179"/>
              <a:gd name="connsiteX21" fmla="*/ 1584314 w 2314074"/>
              <a:gd name="connsiteY21" fmla="*/ 418535 h 1973179"/>
              <a:gd name="connsiteX22" fmla="*/ 1752989 w 2314074"/>
              <a:gd name="connsiteY22" fmla="*/ 516189 h 1973179"/>
              <a:gd name="connsiteX23" fmla="*/ 1782581 w 2314074"/>
              <a:gd name="connsiteY23" fmla="*/ 548741 h 1973179"/>
              <a:gd name="connsiteX24" fmla="*/ 1631661 w 2314074"/>
              <a:gd name="connsiteY24" fmla="*/ 702620 h 1973179"/>
              <a:gd name="connsiteX25" fmla="*/ 1513292 w 2314074"/>
              <a:gd name="connsiteY25" fmla="*/ 720376 h 1973179"/>
              <a:gd name="connsiteX26" fmla="*/ 1414789 w 2314074"/>
              <a:gd name="connsiteY26" fmla="*/ 701222 h 1973179"/>
              <a:gd name="connsiteX27" fmla="*/ 1431758 w 2314074"/>
              <a:gd name="connsiteY27" fmla="*/ 741947 h 1973179"/>
              <a:gd name="connsiteX28" fmla="*/ 1560095 w 2314074"/>
              <a:gd name="connsiteY28" fmla="*/ 782052 h 1973179"/>
              <a:gd name="connsiteX29" fmla="*/ 1716505 w 2314074"/>
              <a:gd name="connsiteY29" fmla="*/ 794084 h 1973179"/>
              <a:gd name="connsiteX30" fmla="*/ 2017295 w 2314074"/>
              <a:gd name="connsiteY30" fmla="*/ 533400 h 1973179"/>
              <a:gd name="connsiteX31" fmla="*/ 2125579 w 2314074"/>
              <a:gd name="connsiteY31" fmla="*/ 605589 h 1973179"/>
              <a:gd name="connsiteX32" fmla="*/ 2314074 w 2314074"/>
              <a:gd name="connsiteY32" fmla="*/ 593557 h 1973179"/>
              <a:gd name="connsiteX33" fmla="*/ 2173705 w 2314074"/>
              <a:gd name="connsiteY33" fmla="*/ 790073 h 1973179"/>
              <a:gd name="connsiteX34" fmla="*/ 2161674 w 2314074"/>
              <a:gd name="connsiteY34" fmla="*/ 950494 h 1973179"/>
              <a:gd name="connsiteX35" fmla="*/ 1820779 w 2314074"/>
              <a:gd name="connsiteY35" fmla="*/ 1227221 h 1973179"/>
              <a:gd name="connsiteX36" fmla="*/ 1896979 w 2314074"/>
              <a:gd name="connsiteY36" fmla="*/ 1319463 h 1973179"/>
              <a:gd name="connsiteX37" fmla="*/ 1692442 w 2314074"/>
              <a:gd name="connsiteY37" fmla="*/ 1592179 h 1973179"/>
              <a:gd name="connsiteX38" fmla="*/ 1684421 w 2314074"/>
              <a:gd name="connsiteY38" fmla="*/ 1784684 h 1973179"/>
              <a:gd name="connsiteX39" fmla="*/ 1515979 w 2314074"/>
              <a:gd name="connsiteY39" fmla="*/ 1973179 h 1973179"/>
              <a:gd name="connsiteX40" fmla="*/ 525379 w 2314074"/>
              <a:gd name="connsiteY40" fmla="*/ 1973179 h 1973179"/>
              <a:gd name="connsiteX41" fmla="*/ 368968 w 2314074"/>
              <a:gd name="connsiteY41" fmla="*/ 1860884 h 1973179"/>
              <a:gd name="connsiteX42" fmla="*/ 364958 w 2314074"/>
              <a:gd name="connsiteY42" fmla="*/ 1748589 h 1973179"/>
              <a:gd name="connsiteX43" fmla="*/ 215514 w 2314074"/>
              <a:gd name="connsiteY43" fmla="*/ 1616224 h 1973179"/>
              <a:gd name="connsiteX44" fmla="*/ 216568 w 2314074"/>
              <a:gd name="connsiteY44" fmla="*/ 1604210 h 1973179"/>
              <a:gd name="connsiteX45" fmla="*/ 216568 w 2314074"/>
              <a:gd name="connsiteY45" fmla="*/ 1367589 h 1973179"/>
              <a:gd name="connsiteX46" fmla="*/ 521368 w 2314074"/>
              <a:gd name="connsiteY46" fmla="*/ 806115 h 1973179"/>
              <a:gd name="connsiteX47" fmla="*/ 445168 w 2314074"/>
              <a:gd name="connsiteY47" fmla="*/ 745957 h 1973179"/>
              <a:gd name="connsiteX48" fmla="*/ 381000 w 2314074"/>
              <a:gd name="connsiteY48" fmla="*/ 745957 h 1973179"/>
              <a:gd name="connsiteX49" fmla="*/ 124326 w 2314074"/>
              <a:gd name="connsiteY49" fmla="*/ 493294 h 1973179"/>
              <a:gd name="connsiteX50" fmla="*/ 112295 w 2314074"/>
              <a:gd name="connsiteY50" fmla="*/ 376989 h 1973179"/>
              <a:gd name="connsiteX51" fmla="*/ 5615 w 2314074"/>
              <a:gd name="connsiteY51" fmla="*/ 376989 h 1973179"/>
              <a:gd name="connsiteX52" fmla="*/ 0 w 2314074"/>
              <a:gd name="connsiteY52" fmla="*/ 296779 h 1973179"/>
              <a:gd name="connsiteX53" fmla="*/ 112295 w 2314074"/>
              <a:gd name="connsiteY53" fmla="*/ 248652 h 1973179"/>
              <a:gd name="connsiteX54" fmla="*/ 485274 w 2314074"/>
              <a:gd name="connsiteY54" fmla="*/ 100263 h 1973179"/>
              <a:gd name="connsiteX55" fmla="*/ 521368 w 2314074"/>
              <a:gd name="connsiteY55" fmla="*/ 124326 h 1973179"/>
              <a:gd name="connsiteX56" fmla="*/ 633663 w 2314074"/>
              <a:gd name="connsiteY56" fmla="*/ 140368 h 1973179"/>
              <a:gd name="connsiteX57" fmla="*/ 645695 w 2314074"/>
              <a:gd name="connsiteY57" fmla="*/ 40105 h 1973179"/>
              <a:gd name="connsiteX58" fmla="*/ 597568 w 2314074"/>
              <a:gd name="connsiteY58" fmla="*/ 36094 h 197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314074" h="1973179">
                <a:moveTo>
                  <a:pt x="597568" y="0"/>
                </a:moveTo>
                <a:lnTo>
                  <a:pt x="645695" y="0"/>
                </a:lnTo>
                <a:lnTo>
                  <a:pt x="677779" y="28073"/>
                </a:lnTo>
                <a:lnTo>
                  <a:pt x="770021" y="40105"/>
                </a:lnTo>
                <a:lnTo>
                  <a:pt x="810126" y="12031"/>
                </a:lnTo>
                <a:lnTo>
                  <a:pt x="826168" y="36094"/>
                </a:lnTo>
                <a:lnTo>
                  <a:pt x="818147" y="60157"/>
                </a:lnTo>
                <a:lnTo>
                  <a:pt x="786063" y="76200"/>
                </a:lnTo>
                <a:lnTo>
                  <a:pt x="790074" y="128336"/>
                </a:lnTo>
                <a:lnTo>
                  <a:pt x="894347" y="204536"/>
                </a:lnTo>
                <a:lnTo>
                  <a:pt x="926431" y="216568"/>
                </a:lnTo>
                <a:lnTo>
                  <a:pt x="1022684" y="204536"/>
                </a:lnTo>
                <a:lnTo>
                  <a:pt x="1086852" y="316831"/>
                </a:lnTo>
                <a:lnTo>
                  <a:pt x="1082842" y="425115"/>
                </a:lnTo>
                <a:lnTo>
                  <a:pt x="1175084" y="561473"/>
                </a:lnTo>
                <a:lnTo>
                  <a:pt x="1163052" y="633663"/>
                </a:lnTo>
                <a:lnTo>
                  <a:pt x="1247274" y="749968"/>
                </a:lnTo>
                <a:lnTo>
                  <a:pt x="1347537" y="737936"/>
                </a:lnTo>
                <a:lnTo>
                  <a:pt x="1407022" y="697041"/>
                </a:lnTo>
                <a:lnTo>
                  <a:pt x="1421556" y="551700"/>
                </a:lnTo>
                <a:lnTo>
                  <a:pt x="1486659" y="442209"/>
                </a:lnTo>
                <a:lnTo>
                  <a:pt x="1584314" y="418535"/>
                </a:lnTo>
                <a:lnTo>
                  <a:pt x="1752989" y="516189"/>
                </a:lnTo>
                <a:lnTo>
                  <a:pt x="1782581" y="548741"/>
                </a:lnTo>
                <a:lnTo>
                  <a:pt x="1631661" y="702620"/>
                </a:lnTo>
                <a:lnTo>
                  <a:pt x="1513292" y="720376"/>
                </a:lnTo>
                <a:lnTo>
                  <a:pt x="1414789" y="701222"/>
                </a:lnTo>
                <a:lnTo>
                  <a:pt x="1431758" y="741947"/>
                </a:lnTo>
                <a:lnTo>
                  <a:pt x="1560095" y="782052"/>
                </a:lnTo>
                <a:lnTo>
                  <a:pt x="1716505" y="794084"/>
                </a:lnTo>
                <a:lnTo>
                  <a:pt x="2017295" y="533400"/>
                </a:lnTo>
                <a:lnTo>
                  <a:pt x="2125579" y="605589"/>
                </a:lnTo>
                <a:lnTo>
                  <a:pt x="2314074" y="593557"/>
                </a:lnTo>
                <a:lnTo>
                  <a:pt x="2173705" y="790073"/>
                </a:lnTo>
                <a:lnTo>
                  <a:pt x="2161674" y="950494"/>
                </a:lnTo>
                <a:lnTo>
                  <a:pt x="1820779" y="1227221"/>
                </a:lnTo>
                <a:lnTo>
                  <a:pt x="1896979" y="1319463"/>
                </a:lnTo>
                <a:lnTo>
                  <a:pt x="1692442" y="1592179"/>
                </a:lnTo>
                <a:lnTo>
                  <a:pt x="1684421" y="1784684"/>
                </a:lnTo>
                <a:lnTo>
                  <a:pt x="1515979" y="1973179"/>
                </a:lnTo>
                <a:lnTo>
                  <a:pt x="525379" y="1973179"/>
                </a:lnTo>
                <a:lnTo>
                  <a:pt x="368968" y="1860884"/>
                </a:lnTo>
                <a:lnTo>
                  <a:pt x="364958" y="1748589"/>
                </a:lnTo>
                <a:lnTo>
                  <a:pt x="215514" y="1616224"/>
                </a:lnTo>
                <a:lnTo>
                  <a:pt x="216568" y="1604210"/>
                </a:lnTo>
                <a:lnTo>
                  <a:pt x="216568" y="1367589"/>
                </a:lnTo>
                <a:lnTo>
                  <a:pt x="521368" y="806115"/>
                </a:lnTo>
                <a:lnTo>
                  <a:pt x="445168" y="745957"/>
                </a:lnTo>
                <a:lnTo>
                  <a:pt x="381000" y="745957"/>
                </a:lnTo>
                <a:lnTo>
                  <a:pt x="124326" y="493294"/>
                </a:lnTo>
                <a:lnTo>
                  <a:pt x="112295" y="376989"/>
                </a:lnTo>
                <a:lnTo>
                  <a:pt x="5615" y="376989"/>
                </a:lnTo>
                <a:lnTo>
                  <a:pt x="0" y="296779"/>
                </a:lnTo>
                <a:lnTo>
                  <a:pt x="112295" y="248652"/>
                </a:lnTo>
                <a:lnTo>
                  <a:pt x="485274" y="100263"/>
                </a:lnTo>
                <a:lnTo>
                  <a:pt x="521368" y="124326"/>
                </a:lnTo>
                <a:lnTo>
                  <a:pt x="633663" y="140368"/>
                </a:lnTo>
                <a:lnTo>
                  <a:pt x="645695" y="40105"/>
                </a:lnTo>
                <a:lnTo>
                  <a:pt x="597568" y="36094"/>
                </a:lnTo>
                <a:close/>
              </a:path>
            </a:pathLst>
          </a:custGeom>
          <a:solidFill>
            <a:schemeClr val="accent6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83B657E2-15F9-2B96-1875-147C3C9E53F1}"/>
              </a:ext>
            </a:extLst>
          </p:cNvPr>
          <p:cNvSpPr txBox="1"/>
          <p:nvPr/>
        </p:nvSpPr>
        <p:spPr>
          <a:xfrm>
            <a:off x="704748" y="4031849"/>
            <a:ext cx="641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Acre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F91A6D8E-65B3-5A26-0940-E70C0375F5A3}"/>
              </a:ext>
            </a:extLst>
          </p:cNvPr>
          <p:cNvSpPr txBox="1"/>
          <p:nvPr/>
        </p:nvSpPr>
        <p:spPr>
          <a:xfrm>
            <a:off x="2090890" y="4023128"/>
            <a:ext cx="2525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Amazonas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E3EDB2AA-AD7B-87D7-8454-3176F930DC74}"/>
              </a:ext>
            </a:extLst>
          </p:cNvPr>
          <p:cNvSpPr txBox="1"/>
          <p:nvPr/>
        </p:nvSpPr>
        <p:spPr>
          <a:xfrm>
            <a:off x="4990607" y="3795201"/>
            <a:ext cx="2525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Amapá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8018AEF7-B8EC-FE13-CAC0-B202A0B49CA3}"/>
              </a:ext>
            </a:extLst>
          </p:cNvPr>
          <p:cNvSpPr txBox="1"/>
          <p:nvPr/>
        </p:nvSpPr>
        <p:spPr>
          <a:xfrm>
            <a:off x="6444636" y="3791301"/>
            <a:ext cx="2525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Bahia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8E4B922E-87B1-4E2A-FA56-7A6C7AAD0B34}"/>
              </a:ext>
            </a:extLst>
          </p:cNvPr>
          <p:cNvSpPr txBox="1"/>
          <p:nvPr/>
        </p:nvSpPr>
        <p:spPr>
          <a:xfrm>
            <a:off x="4974155" y="5348318"/>
            <a:ext cx="2525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Maranhão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10417260-D997-0575-4B39-5D4BD4BEB437}"/>
              </a:ext>
            </a:extLst>
          </p:cNvPr>
          <p:cNvSpPr txBox="1"/>
          <p:nvPr/>
        </p:nvSpPr>
        <p:spPr>
          <a:xfrm>
            <a:off x="8856743" y="3779748"/>
            <a:ext cx="2525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Pará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06935969-EBD1-A206-6958-12967FAADCE2}"/>
              </a:ext>
            </a:extLst>
          </p:cNvPr>
          <p:cNvSpPr txBox="1"/>
          <p:nvPr/>
        </p:nvSpPr>
        <p:spPr>
          <a:xfrm>
            <a:off x="6493828" y="5335181"/>
            <a:ext cx="2525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Roraima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324C42F4-2F4F-6774-DB99-8AAAB097A4C5}"/>
              </a:ext>
            </a:extLst>
          </p:cNvPr>
          <p:cNvSpPr txBox="1"/>
          <p:nvPr/>
        </p:nvSpPr>
        <p:spPr>
          <a:xfrm>
            <a:off x="5683218" y="1521569"/>
            <a:ext cx="6347049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t-BR" sz="1700" b="1" dirty="0">
                <a:latin typeface="Segoe UI" panose="020B0502040204020203" pitchFamily="34" charset="0"/>
                <a:cs typeface="Segoe UI" panose="020B0502040204020203" pitchFamily="34" charset="0"/>
              </a:rPr>
              <a:t>Rede Externa</a:t>
            </a:r>
            <a:r>
              <a:rPr lang="pt-BR" sz="1700" dirty="0"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pt-BR" sz="17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5.089</a:t>
            </a:r>
            <a:r>
              <a:rPr lang="pt-BR" sz="1700" dirty="0">
                <a:latin typeface="Segoe UI" panose="020B0502040204020203" pitchFamily="34" charset="0"/>
                <a:cs typeface="Segoe UI" panose="020B0502040204020203" pitchFamily="34" charset="0"/>
              </a:rPr>
              <a:t> escolas serão atendidas</a:t>
            </a:r>
          </a:p>
          <a:p>
            <a:pPr>
              <a:spcAft>
                <a:spcPts val="1200"/>
              </a:spcAft>
            </a:pPr>
            <a:r>
              <a:rPr lang="pt-BR" sz="1700" b="1" dirty="0">
                <a:latin typeface="Segoe UI" panose="020B0502040204020203" pitchFamily="34" charset="0"/>
                <a:cs typeface="Segoe UI" panose="020B0502040204020203" pitchFamily="34" charset="0"/>
              </a:rPr>
              <a:t>Rede Interna</a:t>
            </a:r>
            <a:r>
              <a:rPr lang="pt-BR" sz="1700" dirty="0"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pt-BR" sz="17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5.107</a:t>
            </a:r>
            <a:r>
              <a:rPr lang="pt-BR" sz="1700" dirty="0">
                <a:latin typeface="Segoe UI" panose="020B0502040204020203" pitchFamily="34" charset="0"/>
                <a:cs typeface="Segoe UI" panose="020B0502040204020203" pitchFamily="34" charset="0"/>
              </a:rPr>
              <a:t> escolas serão beneficiadas</a:t>
            </a:r>
          </a:p>
          <a:p>
            <a:pPr>
              <a:spcAft>
                <a:spcPts val="1200"/>
              </a:spcAft>
            </a:pPr>
            <a:r>
              <a:rPr lang="pt-BR" sz="1700" b="1" dirty="0">
                <a:latin typeface="Segoe UI" panose="020B0502040204020203" pitchFamily="34" charset="0"/>
                <a:cs typeface="Segoe UI" panose="020B0502040204020203" pitchFamily="34" charset="0"/>
              </a:rPr>
              <a:t>Energia Elétrica</a:t>
            </a:r>
            <a:r>
              <a:rPr lang="pt-BR" sz="1700" dirty="0"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pt-BR" sz="17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2.663</a:t>
            </a:r>
            <a:r>
              <a:rPr lang="pt-BR" sz="1700" dirty="0">
                <a:latin typeface="Segoe UI" panose="020B0502040204020203" pitchFamily="34" charset="0"/>
                <a:cs typeface="Segoe UI" panose="020B0502040204020203" pitchFamily="34" charset="0"/>
              </a:rPr>
              <a:t> escolas passarão a contar com energia</a:t>
            </a:r>
          </a:p>
          <a:p>
            <a:pPr>
              <a:spcAft>
                <a:spcPts val="1200"/>
              </a:spcAft>
            </a:pPr>
            <a:r>
              <a:rPr lang="pt-BR" sz="1700" b="1" dirty="0">
                <a:latin typeface="Segoe UI" panose="020B0502040204020203" pitchFamily="34" charset="0"/>
                <a:cs typeface="Segoe UI" panose="020B0502040204020203" pitchFamily="34" charset="0"/>
              </a:rPr>
              <a:t>Alunos beneficiados</a:t>
            </a:r>
            <a:r>
              <a:rPr lang="pt-BR" sz="1700" dirty="0"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pt-BR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467.860 </a:t>
            </a:r>
            <a:endParaRPr lang="pt-BR" sz="1700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1" name="Gráfico 50" descr="Seta de linha: curva no sentido anti-horário com preenchimento sólido">
            <a:extLst>
              <a:ext uri="{FF2B5EF4-FFF2-40B4-BE49-F238E27FC236}">
                <a16:creationId xmlns:a16="http://schemas.microsoft.com/office/drawing/2014/main" id="{C19311C9-DB41-4E9C-D3B7-5B9BA0E2C5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4479736" y="2423264"/>
            <a:ext cx="988838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9299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14"/>
                      </a14:imgEffect>
                      <a14:imgEffect>
                        <a14:saturation sat="200000"/>
                      </a14:imgEffect>
                      <a14:imgEffect>
                        <a14:brightnessContrast bright="28000" contrast="-63000"/>
                      </a14:imgEffect>
                    </a14:imgLayer>
                  </a14:imgProps>
                </a:ext>
              </a:extLst>
            </a:blip>
            <a:stretch>
              <a:fillRect t="-3333" b="-3333"/>
            </a:stretch>
          </a:blipFill>
        </p:spPr>
        <p:txBody>
          <a:bodyPr/>
          <a:lstStyle/>
          <a:p>
            <a:endParaRPr lang="pt-BR" sz="1200"/>
          </a:p>
        </p:txBody>
      </p:sp>
      <p:grpSp>
        <p:nvGrpSpPr>
          <p:cNvPr id="3" name="Group 3"/>
          <p:cNvGrpSpPr/>
          <p:nvPr/>
        </p:nvGrpSpPr>
        <p:grpSpPr>
          <a:xfrm>
            <a:off x="685800" y="786156"/>
            <a:ext cx="10820400" cy="5486400"/>
            <a:chOff x="0" y="0"/>
            <a:chExt cx="19329556" cy="980090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9329557" cy="9800902"/>
            </a:xfrm>
            <a:custGeom>
              <a:avLst/>
              <a:gdLst/>
              <a:ahLst/>
              <a:cxnLst/>
              <a:rect l="l" t="t" r="r" b="b"/>
              <a:pathLst>
                <a:path w="19329557" h="9800902">
                  <a:moveTo>
                    <a:pt x="0" y="0"/>
                  </a:moveTo>
                  <a:lnTo>
                    <a:pt x="0" y="9800902"/>
                  </a:lnTo>
                  <a:lnTo>
                    <a:pt x="19329557" y="9800902"/>
                  </a:lnTo>
                  <a:lnTo>
                    <a:pt x="19329557" y="0"/>
                  </a:lnTo>
                  <a:lnTo>
                    <a:pt x="0" y="0"/>
                  </a:lnTo>
                  <a:close/>
                  <a:moveTo>
                    <a:pt x="19268596" y="9739942"/>
                  </a:moveTo>
                  <a:lnTo>
                    <a:pt x="59690" y="9739942"/>
                  </a:lnTo>
                  <a:lnTo>
                    <a:pt x="59690" y="59690"/>
                  </a:lnTo>
                  <a:lnTo>
                    <a:pt x="19268596" y="59690"/>
                  </a:lnTo>
                  <a:lnTo>
                    <a:pt x="19268596" y="9739942"/>
                  </a:lnTo>
                  <a:close/>
                </a:path>
              </a:pathLst>
            </a:custGeom>
            <a:solidFill>
              <a:srgbClr val="9381FF"/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/>
            <a:lstStyle/>
            <a:p>
              <a:endParaRPr lang="pt-BR" sz="1200"/>
            </a:p>
          </p:txBody>
        </p:sp>
      </p:grpSp>
      <p:sp>
        <p:nvSpPr>
          <p:cNvPr id="5" name="AutoShape 5"/>
          <p:cNvSpPr/>
          <p:nvPr/>
        </p:nvSpPr>
        <p:spPr>
          <a:xfrm>
            <a:off x="764187" y="861235"/>
            <a:ext cx="10723352" cy="5392659"/>
          </a:xfrm>
          <a:prstGeom prst="rect">
            <a:avLst/>
          </a:prstGeom>
          <a:solidFill>
            <a:srgbClr val="F8F7FF">
              <a:alpha val="80000"/>
            </a:srgbClr>
          </a:solidFill>
        </p:spPr>
        <p:txBody>
          <a:bodyPr/>
          <a:lstStyle/>
          <a:p>
            <a:endParaRPr lang="pt-BR" sz="1200"/>
          </a:p>
        </p:txBody>
      </p:sp>
      <p:sp>
        <p:nvSpPr>
          <p:cNvPr id="6" name="AutoShape 6"/>
          <p:cNvSpPr/>
          <p:nvPr/>
        </p:nvSpPr>
        <p:spPr>
          <a:xfrm>
            <a:off x="685800" y="1866557"/>
            <a:ext cx="194097" cy="31248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/>
          <a:p>
            <a:endParaRPr lang="pt-BR" sz="1200"/>
          </a:p>
        </p:txBody>
      </p:sp>
      <p:sp>
        <p:nvSpPr>
          <p:cNvPr id="7" name="AutoShape 7"/>
          <p:cNvSpPr/>
          <p:nvPr/>
        </p:nvSpPr>
        <p:spPr>
          <a:xfrm>
            <a:off x="11312103" y="1866557"/>
            <a:ext cx="194097" cy="31248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/>
          <a:p>
            <a:endParaRPr lang="pt-BR" sz="1200"/>
          </a:p>
        </p:txBody>
      </p:sp>
      <p:sp>
        <p:nvSpPr>
          <p:cNvPr id="13" name="Espaço Reservado para Texto 1">
            <a:extLst>
              <a:ext uri="{FF2B5EF4-FFF2-40B4-BE49-F238E27FC236}">
                <a16:creationId xmlns:a16="http://schemas.microsoft.com/office/drawing/2014/main" id="{4B73CD2A-EA72-4720-998E-FA9ECB5140EB}"/>
              </a:ext>
            </a:extLst>
          </p:cNvPr>
          <p:cNvSpPr txBox="1">
            <a:spLocks/>
          </p:cNvSpPr>
          <p:nvPr/>
        </p:nvSpPr>
        <p:spPr>
          <a:xfrm>
            <a:off x="1565697" y="4734377"/>
            <a:ext cx="8853083" cy="938635"/>
          </a:xfrm>
          <a:prstGeom prst="roundRect">
            <a:avLst>
              <a:gd name="adj" fmla="val 31713"/>
            </a:avLst>
          </a:prstGeom>
          <a:solidFill>
            <a:srgbClr val="1F4E79"/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35F70B34-8CCA-1787-D3AE-6BE54C5E7EFA}"/>
              </a:ext>
            </a:extLst>
          </p:cNvPr>
          <p:cNvSpPr txBox="1"/>
          <p:nvPr/>
        </p:nvSpPr>
        <p:spPr>
          <a:xfrm>
            <a:off x="829276" y="4856799"/>
            <a:ext cx="10139927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Informações sobre o GAPE</a:t>
            </a:r>
          </a:p>
          <a:p>
            <a:pPr algn="ctr">
              <a:defRPr/>
            </a:pPr>
            <a:r>
              <a:rPr lang="pt-BR" b="1" u="none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https://www.gov.br/anatel/pt-br/composicao/grupos-de-trabalho/gape</a:t>
            </a:r>
            <a:endParaRPr lang="pt-BR" b="0" i="0" dirty="0">
              <a:solidFill>
                <a:schemeClr val="bg1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0D665CE0-241B-A8C6-A117-277F66D2741C}"/>
              </a:ext>
            </a:extLst>
          </p:cNvPr>
          <p:cNvSpPr/>
          <p:nvPr/>
        </p:nvSpPr>
        <p:spPr>
          <a:xfrm>
            <a:off x="829276" y="1456107"/>
            <a:ext cx="104135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60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INCLUSÃO </a:t>
            </a:r>
            <a:r>
              <a:rPr lang="pt-BR" sz="6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</a:t>
            </a:r>
            <a:r>
              <a:rPr lang="pt-BR" sz="6000" b="1" dirty="0">
                <a:solidFill>
                  <a:srgbClr val="55555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sz="60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SOMENTE É POSSÍVEL COM A INCLUSÃO </a:t>
            </a:r>
            <a:r>
              <a:rPr lang="pt-BR" sz="6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DIGITAL</a:t>
            </a:r>
            <a:endParaRPr lang="pt-BR" sz="60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8" name="Gráfico 17">
            <a:extLst>
              <a:ext uri="{FF2B5EF4-FFF2-40B4-BE49-F238E27FC236}">
                <a16:creationId xmlns:a16="http://schemas.microsoft.com/office/drawing/2014/main" id="{245C75CF-A6C0-862C-C02A-403126016F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18780" y="111358"/>
            <a:ext cx="1264940" cy="31623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B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áfico 20">
            <a:extLst>
              <a:ext uri="{FF2B5EF4-FFF2-40B4-BE49-F238E27FC236}">
                <a16:creationId xmlns:a16="http://schemas.microsoft.com/office/drawing/2014/main" id="{21107BA5-3344-46EC-9DD7-BEBE1349D132}"/>
              </a:ext>
            </a:extLst>
          </p:cNvPr>
          <p:cNvGrpSpPr/>
          <p:nvPr/>
        </p:nvGrpSpPr>
        <p:grpSpPr>
          <a:xfrm>
            <a:off x="5290666" y="3141803"/>
            <a:ext cx="2749550" cy="535094"/>
            <a:chOff x="5056467" y="3357643"/>
            <a:chExt cx="5050714" cy="982927"/>
          </a:xfrm>
          <a:solidFill>
            <a:schemeClr val="bg1"/>
          </a:solidFill>
        </p:grpSpPr>
        <p:sp>
          <p:nvSpPr>
            <p:cNvPr id="24" name="Forma Livre: Forma 23">
              <a:extLst>
                <a:ext uri="{FF2B5EF4-FFF2-40B4-BE49-F238E27FC236}">
                  <a16:creationId xmlns:a16="http://schemas.microsoft.com/office/drawing/2014/main" id="{4898DFDA-0DAB-4990-BC12-3E39B15132C2}"/>
                </a:ext>
              </a:extLst>
            </p:cNvPr>
            <p:cNvSpPr/>
            <p:nvPr/>
          </p:nvSpPr>
          <p:spPr>
            <a:xfrm>
              <a:off x="5056467" y="3357643"/>
              <a:ext cx="913878" cy="982927"/>
            </a:xfrm>
            <a:custGeom>
              <a:avLst/>
              <a:gdLst>
                <a:gd name="connsiteX0" fmla="*/ 427435 w 913878"/>
                <a:gd name="connsiteY0" fmla="*/ 626653 h 982927"/>
                <a:gd name="connsiteX1" fmla="*/ 643011 w 913878"/>
                <a:gd name="connsiteY1" fmla="*/ 277910 h 982927"/>
                <a:gd name="connsiteX2" fmla="*/ 671171 w 913878"/>
                <a:gd name="connsiteY2" fmla="*/ 626653 h 982927"/>
                <a:gd name="connsiteX3" fmla="*/ 427435 w 913878"/>
                <a:gd name="connsiteY3" fmla="*/ 626653 h 982927"/>
                <a:gd name="connsiteX4" fmla="*/ 674890 w 913878"/>
                <a:gd name="connsiteY4" fmla="*/ 736733 h 982927"/>
                <a:gd name="connsiteX5" fmla="*/ 665592 w 913878"/>
                <a:gd name="connsiteY5" fmla="*/ 982928 h 982927"/>
                <a:gd name="connsiteX6" fmla="*/ 909328 w 913878"/>
                <a:gd name="connsiteY6" fmla="*/ 982928 h 982927"/>
                <a:gd name="connsiteX7" fmla="*/ 807981 w 913878"/>
                <a:gd name="connsiteY7" fmla="*/ 0 h 982927"/>
                <a:gd name="connsiteX8" fmla="*/ 624283 w 913878"/>
                <a:gd name="connsiteY8" fmla="*/ 0 h 982927"/>
                <a:gd name="connsiteX9" fmla="*/ 0 w 913878"/>
                <a:gd name="connsiteY9" fmla="*/ 982928 h 982927"/>
                <a:gd name="connsiteX10" fmla="*/ 247455 w 913878"/>
                <a:gd name="connsiteY10" fmla="*/ 982928 h 982927"/>
                <a:gd name="connsiteX11" fmla="*/ 369390 w 913878"/>
                <a:gd name="connsiteY11" fmla="*/ 736733 h 982927"/>
                <a:gd name="connsiteX12" fmla="*/ 674890 w 913878"/>
                <a:gd name="connsiteY12" fmla="*/ 736733 h 98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3878" h="982927">
                  <a:moveTo>
                    <a:pt x="427435" y="626653"/>
                  </a:moveTo>
                  <a:cubicBezTo>
                    <a:pt x="538079" y="434508"/>
                    <a:pt x="643011" y="277910"/>
                    <a:pt x="643011" y="277910"/>
                  </a:cubicBezTo>
                  <a:cubicBezTo>
                    <a:pt x="643011" y="277910"/>
                    <a:pt x="663599" y="434508"/>
                    <a:pt x="671171" y="626653"/>
                  </a:cubicBezTo>
                  <a:lnTo>
                    <a:pt x="427435" y="626653"/>
                  </a:lnTo>
                  <a:close/>
                  <a:moveTo>
                    <a:pt x="674890" y="736733"/>
                  </a:moveTo>
                  <a:cubicBezTo>
                    <a:pt x="676749" y="820648"/>
                    <a:pt x="673030" y="904563"/>
                    <a:pt x="665592" y="982928"/>
                  </a:cubicBezTo>
                  <a:lnTo>
                    <a:pt x="909328" y="982928"/>
                  </a:lnTo>
                  <a:cubicBezTo>
                    <a:pt x="933635" y="636035"/>
                    <a:pt x="854869" y="175230"/>
                    <a:pt x="807981" y="0"/>
                  </a:cubicBezTo>
                  <a:lnTo>
                    <a:pt x="624283" y="0"/>
                  </a:lnTo>
                  <a:cubicBezTo>
                    <a:pt x="485612" y="175230"/>
                    <a:pt x="161251" y="636035"/>
                    <a:pt x="0" y="982928"/>
                  </a:cubicBezTo>
                  <a:lnTo>
                    <a:pt x="247455" y="982928"/>
                  </a:lnTo>
                  <a:cubicBezTo>
                    <a:pt x="281193" y="904563"/>
                    <a:pt x="324361" y="820648"/>
                    <a:pt x="369390" y="736733"/>
                  </a:cubicBezTo>
                  <a:lnTo>
                    <a:pt x="674890" y="736733"/>
                  </a:lnTo>
                  <a:close/>
                </a:path>
              </a:pathLst>
            </a:custGeom>
            <a:grpFill/>
            <a:ln w="1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5" name="Forma Livre: Forma 24">
              <a:extLst>
                <a:ext uri="{FF2B5EF4-FFF2-40B4-BE49-F238E27FC236}">
                  <a16:creationId xmlns:a16="http://schemas.microsoft.com/office/drawing/2014/main" id="{686572B4-2946-411D-B7A9-6B94060C8830}"/>
                </a:ext>
              </a:extLst>
            </p:cNvPr>
            <p:cNvSpPr/>
            <p:nvPr/>
          </p:nvSpPr>
          <p:spPr>
            <a:xfrm>
              <a:off x="6106325" y="3357643"/>
              <a:ext cx="1074297" cy="982927"/>
            </a:xfrm>
            <a:custGeom>
              <a:avLst/>
              <a:gdLst>
                <a:gd name="connsiteX0" fmla="*/ 658021 w 1074297"/>
                <a:gd name="connsiteY0" fmla="*/ 982928 h 982927"/>
                <a:gd name="connsiteX1" fmla="*/ 813693 w 1074297"/>
                <a:gd name="connsiteY1" fmla="*/ 982928 h 982927"/>
                <a:gd name="connsiteX2" fmla="*/ 1074298 w 1074297"/>
                <a:gd name="connsiteY2" fmla="*/ 0 h 982927"/>
                <a:gd name="connsiteX3" fmla="*/ 853010 w 1074297"/>
                <a:gd name="connsiteY3" fmla="*/ 0 h 982927"/>
                <a:gd name="connsiteX4" fmla="*/ 699330 w 1074297"/>
                <a:gd name="connsiteY4" fmla="*/ 581854 h 982927"/>
                <a:gd name="connsiteX5" fmla="*/ 416277 w 1074297"/>
                <a:gd name="connsiteY5" fmla="*/ 0 h 982927"/>
                <a:gd name="connsiteX6" fmla="*/ 260605 w 1074297"/>
                <a:gd name="connsiteY6" fmla="*/ 0 h 982927"/>
                <a:gd name="connsiteX7" fmla="*/ 0 w 1074297"/>
                <a:gd name="connsiteY7" fmla="*/ 982928 h 982927"/>
                <a:gd name="connsiteX8" fmla="*/ 219296 w 1074297"/>
                <a:gd name="connsiteY8" fmla="*/ 982928 h 982927"/>
                <a:gd name="connsiteX9" fmla="*/ 374968 w 1074297"/>
                <a:gd name="connsiteY9" fmla="*/ 402924 h 98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4297" h="982927">
                  <a:moveTo>
                    <a:pt x="658021" y="982928"/>
                  </a:moveTo>
                  <a:lnTo>
                    <a:pt x="813693" y="982928"/>
                  </a:lnTo>
                  <a:lnTo>
                    <a:pt x="1074298" y="0"/>
                  </a:lnTo>
                  <a:lnTo>
                    <a:pt x="853010" y="0"/>
                  </a:lnTo>
                  <a:lnTo>
                    <a:pt x="699330" y="581854"/>
                  </a:lnTo>
                  <a:lnTo>
                    <a:pt x="416277" y="0"/>
                  </a:lnTo>
                  <a:lnTo>
                    <a:pt x="260605" y="0"/>
                  </a:lnTo>
                  <a:lnTo>
                    <a:pt x="0" y="982928"/>
                  </a:lnTo>
                  <a:lnTo>
                    <a:pt x="219296" y="982928"/>
                  </a:lnTo>
                  <a:lnTo>
                    <a:pt x="374968" y="402924"/>
                  </a:lnTo>
                  <a:close/>
                </a:path>
              </a:pathLst>
            </a:custGeom>
            <a:grpFill/>
            <a:ln w="1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6" name="Forma Livre: Forma 25">
              <a:extLst>
                <a:ext uri="{FF2B5EF4-FFF2-40B4-BE49-F238E27FC236}">
                  <a16:creationId xmlns:a16="http://schemas.microsoft.com/office/drawing/2014/main" id="{3C6F0703-D99A-413E-B25C-B9053B83D974}"/>
                </a:ext>
              </a:extLst>
            </p:cNvPr>
            <p:cNvSpPr/>
            <p:nvPr/>
          </p:nvSpPr>
          <p:spPr>
            <a:xfrm>
              <a:off x="7043812" y="3357643"/>
              <a:ext cx="913137" cy="982927"/>
            </a:xfrm>
            <a:custGeom>
              <a:avLst/>
              <a:gdLst>
                <a:gd name="connsiteX0" fmla="*/ 427302 w 913137"/>
                <a:gd name="connsiteY0" fmla="*/ 626653 h 982927"/>
                <a:gd name="connsiteX1" fmla="*/ 643011 w 913137"/>
                <a:gd name="connsiteY1" fmla="*/ 277910 h 982927"/>
                <a:gd name="connsiteX2" fmla="*/ 671038 w 913137"/>
                <a:gd name="connsiteY2" fmla="*/ 626653 h 982927"/>
                <a:gd name="connsiteX3" fmla="*/ 427302 w 913137"/>
                <a:gd name="connsiteY3" fmla="*/ 626653 h 982927"/>
                <a:gd name="connsiteX4" fmla="*/ 674890 w 913137"/>
                <a:gd name="connsiteY4" fmla="*/ 736733 h 982927"/>
                <a:gd name="connsiteX5" fmla="*/ 665459 w 913137"/>
                <a:gd name="connsiteY5" fmla="*/ 982928 h 982927"/>
                <a:gd name="connsiteX6" fmla="*/ 909195 w 913137"/>
                <a:gd name="connsiteY6" fmla="*/ 982928 h 982927"/>
                <a:gd name="connsiteX7" fmla="*/ 807981 w 913137"/>
                <a:gd name="connsiteY7" fmla="*/ 0 h 982927"/>
                <a:gd name="connsiteX8" fmla="*/ 624150 w 913137"/>
                <a:gd name="connsiteY8" fmla="*/ 0 h 982927"/>
                <a:gd name="connsiteX9" fmla="*/ 0 w 913137"/>
                <a:gd name="connsiteY9" fmla="*/ 982928 h 982927"/>
                <a:gd name="connsiteX10" fmla="*/ 247322 w 913137"/>
                <a:gd name="connsiteY10" fmla="*/ 982928 h 982927"/>
                <a:gd name="connsiteX11" fmla="*/ 369257 w 913137"/>
                <a:gd name="connsiteY11" fmla="*/ 736733 h 982927"/>
                <a:gd name="connsiteX12" fmla="*/ 674890 w 913137"/>
                <a:gd name="connsiteY12" fmla="*/ 736733 h 98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3137" h="982927">
                  <a:moveTo>
                    <a:pt x="427302" y="626653"/>
                  </a:moveTo>
                  <a:cubicBezTo>
                    <a:pt x="537946" y="434508"/>
                    <a:pt x="643011" y="277910"/>
                    <a:pt x="643011" y="277910"/>
                  </a:cubicBezTo>
                  <a:cubicBezTo>
                    <a:pt x="643011" y="277910"/>
                    <a:pt x="663599" y="434508"/>
                    <a:pt x="671038" y="626653"/>
                  </a:cubicBezTo>
                  <a:lnTo>
                    <a:pt x="427302" y="626653"/>
                  </a:lnTo>
                  <a:close/>
                  <a:moveTo>
                    <a:pt x="674890" y="736733"/>
                  </a:moveTo>
                  <a:cubicBezTo>
                    <a:pt x="676749" y="820648"/>
                    <a:pt x="672897" y="904563"/>
                    <a:pt x="665459" y="982928"/>
                  </a:cubicBezTo>
                  <a:lnTo>
                    <a:pt x="909195" y="982928"/>
                  </a:lnTo>
                  <a:cubicBezTo>
                    <a:pt x="931643" y="636035"/>
                    <a:pt x="852877" y="175230"/>
                    <a:pt x="807981" y="0"/>
                  </a:cubicBezTo>
                  <a:lnTo>
                    <a:pt x="624150" y="0"/>
                  </a:lnTo>
                  <a:cubicBezTo>
                    <a:pt x="485480" y="175230"/>
                    <a:pt x="161118" y="636035"/>
                    <a:pt x="0" y="982928"/>
                  </a:cubicBezTo>
                  <a:lnTo>
                    <a:pt x="247322" y="982928"/>
                  </a:lnTo>
                  <a:cubicBezTo>
                    <a:pt x="281060" y="904563"/>
                    <a:pt x="324229" y="820648"/>
                    <a:pt x="369257" y="736733"/>
                  </a:cubicBezTo>
                  <a:lnTo>
                    <a:pt x="674890" y="736733"/>
                  </a:lnTo>
                  <a:close/>
                </a:path>
              </a:pathLst>
            </a:custGeom>
            <a:grpFill/>
            <a:ln w="1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7" name="Forma Livre: Forma 26">
              <a:extLst>
                <a:ext uri="{FF2B5EF4-FFF2-40B4-BE49-F238E27FC236}">
                  <a16:creationId xmlns:a16="http://schemas.microsoft.com/office/drawing/2014/main" id="{7938C791-729F-4FBA-B26C-344696895CAF}"/>
                </a:ext>
              </a:extLst>
            </p:cNvPr>
            <p:cNvSpPr/>
            <p:nvPr/>
          </p:nvSpPr>
          <p:spPr>
            <a:xfrm>
              <a:off x="8127275" y="3357643"/>
              <a:ext cx="763086" cy="982927"/>
            </a:xfrm>
            <a:custGeom>
              <a:avLst/>
              <a:gdLst>
                <a:gd name="connsiteX0" fmla="*/ 255026 w 763086"/>
                <a:gd name="connsiteY0" fmla="*/ 982928 h 982927"/>
                <a:gd name="connsiteX1" fmla="*/ 487472 w 763086"/>
                <a:gd name="connsiteY1" fmla="*/ 110081 h 982927"/>
                <a:gd name="connsiteX2" fmla="*/ 734927 w 763086"/>
                <a:gd name="connsiteY2" fmla="*/ 110081 h 982927"/>
                <a:gd name="connsiteX3" fmla="*/ 763086 w 763086"/>
                <a:gd name="connsiteY3" fmla="*/ 0 h 982927"/>
                <a:gd name="connsiteX4" fmla="*/ 28159 w 763086"/>
                <a:gd name="connsiteY4" fmla="*/ 0 h 982927"/>
                <a:gd name="connsiteX5" fmla="*/ 0 w 763086"/>
                <a:gd name="connsiteY5" fmla="*/ 110081 h 982927"/>
                <a:gd name="connsiteX6" fmla="*/ 249448 w 763086"/>
                <a:gd name="connsiteY6" fmla="*/ 110081 h 982927"/>
                <a:gd name="connsiteX7" fmla="*/ 18861 w 763086"/>
                <a:gd name="connsiteY7" fmla="*/ 982928 h 98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3086" h="982927">
                  <a:moveTo>
                    <a:pt x="255026" y="982928"/>
                  </a:moveTo>
                  <a:lnTo>
                    <a:pt x="487472" y="110081"/>
                  </a:lnTo>
                  <a:lnTo>
                    <a:pt x="734927" y="110081"/>
                  </a:lnTo>
                  <a:lnTo>
                    <a:pt x="763086" y="0"/>
                  </a:lnTo>
                  <a:lnTo>
                    <a:pt x="28159" y="0"/>
                  </a:lnTo>
                  <a:lnTo>
                    <a:pt x="0" y="110081"/>
                  </a:lnTo>
                  <a:lnTo>
                    <a:pt x="249448" y="110081"/>
                  </a:lnTo>
                  <a:lnTo>
                    <a:pt x="18861" y="982928"/>
                  </a:lnTo>
                  <a:close/>
                </a:path>
              </a:pathLst>
            </a:custGeom>
            <a:grpFill/>
            <a:ln w="1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8" name="Forma Livre: Forma 27">
              <a:extLst>
                <a:ext uri="{FF2B5EF4-FFF2-40B4-BE49-F238E27FC236}">
                  <a16:creationId xmlns:a16="http://schemas.microsoft.com/office/drawing/2014/main" id="{F49A5930-B1BB-4065-B94D-9D4F0EBF37FB}"/>
                </a:ext>
              </a:extLst>
            </p:cNvPr>
            <p:cNvSpPr/>
            <p:nvPr/>
          </p:nvSpPr>
          <p:spPr>
            <a:xfrm>
              <a:off x="8755410" y="3357643"/>
              <a:ext cx="834280" cy="982927"/>
            </a:xfrm>
            <a:custGeom>
              <a:avLst/>
              <a:gdLst>
                <a:gd name="connsiteX0" fmla="*/ 266184 w 834280"/>
                <a:gd name="connsiteY0" fmla="*/ 874697 h 982927"/>
                <a:gd name="connsiteX1" fmla="*/ 356240 w 834280"/>
                <a:gd name="connsiteY1" fmla="*/ 535338 h 982927"/>
                <a:gd name="connsiteX2" fmla="*/ 643011 w 834280"/>
                <a:gd name="connsiteY2" fmla="*/ 535338 h 982927"/>
                <a:gd name="connsiteX3" fmla="*/ 673030 w 834280"/>
                <a:gd name="connsiteY3" fmla="*/ 425257 h 982927"/>
                <a:gd name="connsiteX4" fmla="*/ 386258 w 834280"/>
                <a:gd name="connsiteY4" fmla="*/ 425257 h 982927"/>
                <a:gd name="connsiteX5" fmla="*/ 468611 w 834280"/>
                <a:gd name="connsiteY5" fmla="*/ 109948 h 982927"/>
                <a:gd name="connsiteX6" fmla="*/ 806122 w 834280"/>
                <a:gd name="connsiteY6" fmla="*/ 109948 h 982927"/>
                <a:gd name="connsiteX7" fmla="*/ 834281 w 834280"/>
                <a:gd name="connsiteY7" fmla="*/ 0 h 982927"/>
                <a:gd name="connsiteX8" fmla="*/ 260605 w 834280"/>
                <a:gd name="connsiteY8" fmla="*/ 0 h 982927"/>
                <a:gd name="connsiteX9" fmla="*/ 0 w 834280"/>
                <a:gd name="connsiteY9" fmla="*/ 982928 h 982927"/>
                <a:gd name="connsiteX10" fmla="*/ 590545 w 834280"/>
                <a:gd name="connsiteY10" fmla="*/ 982928 h 982927"/>
                <a:gd name="connsiteX11" fmla="*/ 618704 w 834280"/>
                <a:gd name="connsiteY11" fmla="*/ 874697 h 98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4280" h="982927">
                  <a:moveTo>
                    <a:pt x="266184" y="874697"/>
                  </a:moveTo>
                  <a:lnTo>
                    <a:pt x="356240" y="535338"/>
                  </a:lnTo>
                  <a:lnTo>
                    <a:pt x="643011" y="535338"/>
                  </a:lnTo>
                  <a:lnTo>
                    <a:pt x="673030" y="425257"/>
                  </a:lnTo>
                  <a:lnTo>
                    <a:pt x="386258" y="425257"/>
                  </a:lnTo>
                  <a:lnTo>
                    <a:pt x="468611" y="109948"/>
                  </a:lnTo>
                  <a:lnTo>
                    <a:pt x="806122" y="109948"/>
                  </a:lnTo>
                  <a:lnTo>
                    <a:pt x="834281" y="0"/>
                  </a:lnTo>
                  <a:lnTo>
                    <a:pt x="260605" y="0"/>
                  </a:lnTo>
                  <a:lnTo>
                    <a:pt x="0" y="982928"/>
                  </a:lnTo>
                  <a:lnTo>
                    <a:pt x="590545" y="982928"/>
                  </a:lnTo>
                  <a:lnTo>
                    <a:pt x="618704" y="874697"/>
                  </a:lnTo>
                  <a:close/>
                </a:path>
              </a:pathLst>
            </a:custGeom>
            <a:grpFill/>
            <a:ln w="1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9" name="Forma Livre: Forma 28">
              <a:extLst>
                <a:ext uri="{FF2B5EF4-FFF2-40B4-BE49-F238E27FC236}">
                  <a16:creationId xmlns:a16="http://schemas.microsoft.com/office/drawing/2014/main" id="{EDB25C5D-0F66-43A6-84C7-6CEA52552E05}"/>
                </a:ext>
              </a:extLst>
            </p:cNvPr>
            <p:cNvSpPr/>
            <p:nvPr/>
          </p:nvSpPr>
          <p:spPr>
            <a:xfrm>
              <a:off x="9495916" y="3357643"/>
              <a:ext cx="611265" cy="982927"/>
            </a:xfrm>
            <a:custGeom>
              <a:avLst/>
              <a:gdLst>
                <a:gd name="connsiteX0" fmla="*/ 266184 w 611265"/>
                <a:gd name="connsiteY0" fmla="*/ 874697 h 982927"/>
                <a:gd name="connsiteX1" fmla="*/ 496770 w 611265"/>
                <a:gd name="connsiteY1" fmla="*/ 0 h 982927"/>
                <a:gd name="connsiteX2" fmla="*/ 260605 w 611265"/>
                <a:gd name="connsiteY2" fmla="*/ 0 h 982927"/>
                <a:gd name="connsiteX3" fmla="*/ 0 w 611265"/>
                <a:gd name="connsiteY3" fmla="*/ 982928 h 982927"/>
                <a:gd name="connsiteX4" fmla="*/ 583107 w 611265"/>
                <a:gd name="connsiteY4" fmla="*/ 982928 h 982927"/>
                <a:gd name="connsiteX5" fmla="*/ 611266 w 611265"/>
                <a:gd name="connsiteY5" fmla="*/ 874697 h 98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1265" h="982927">
                  <a:moveTo>
                    <a:pt x="266184" y="874697"/>
                  </a:moveTo>
                  <a:lnTo>
                    <a:pt x="496770" y="0"/>
                  </a:lnTo>
                  <a:lnTo>
                    <a:pt x="260605" y="0"/>
                  </a:lnTo>
                  <a:lnTo>
                    <a:pt x="0" y="982928"/>
                  </a:lnTo>
                  <a:lnTo>
                    <a:pt x="583107" y="982928"/>
                  </a:lnTo>
                  <a:lnTo>
                    <a:pt x="611266" y="874697"/>
                  </a:lnTo>
                  <a:close/>
                </a:path>
              </a:pathLst>
            </a:custGeom>
            <a:grpFill/>
            <a:ln w="1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31" name="Retângulo 3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E1B1D15-235D-4D43-9B79-4FE820923E30}"/>
              </a:ext>
            </a:extLst>
          </p:cNvPr>
          <p:cNvSpPr/>
          <p:nvPr/>
        </p:nvSpPr>
        <p:spPr>
          <a:xfrm>
            <a:off x="-1" y="2852936"/>
            <a:ext cx="5197943" cy="1835292"/>
          </a:xfrm>
          <a:prstGeom prst="rect">
            <a:avLst/>
          </a:prstGeom>
          <a:solidFill>
            <a:srgbClr val="005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8167CDAF-FB80-4668-B0A5-D9E519D99F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76520" y="-459432"/>
            <a:ext cx="1264940" cy="316235"/>
          </a:xfrm>
          <a:prstGeom prst="rect">
            <a:avLst/>
          </a:prstGeom>
        </p:spPr>
      </p:pic>
      <p:sp>
        <p:nvSpPr>
          <p:cNvPr id="9" name="Forma Livre: Forma 8">
            <a:extLst>
              <a:ext uri="{FF2B5EF4-FFF2-40B4-BE49-F238E27FC236}">
                <a16:creationId xmlns:a16="http://schemas.microsoft.com/office/drawing/2014/main" id="{43073570-77F3-4ED7-8AD1-DEF749B24FE9}"/>
              </a:ext>
            </a:extLst>
          </p:cNvPr>
          <p:cNvSpPr/>
          <p:nvPr/>
        </p:nvSpPr>
        <p:spPr>
          <a:xfrm>
            <a:off x="9336360" y="-327067"/>
            <a:ext cx="184079" cy="183142"/>
          </a:xfrm>
          <a:custGeom>
            <a:avLst/>
            <a:gdLst>
              <a:gd name="connsiteX0" fmla="*/ 184080 w 184079"/>
              <a:gd name="connsiteY0" fmla="*/ 91560 h 183142"/>
              <a:gd name="connsiteX1" fmla="*/ 92051 w 184079"/>
              <a:gd name="connsiteY1" fmla="*/ 183142 h 183142"/>
              <a:gd name="connsiteX2" fmla="*/ 0 w 184079"/>
              <a:gd name="connsiteY2" fmla="*/ 91582 h 183142"/>
              <a:gd name="connsiteX3" fmla="*/ 0 w 184079"/>
              <a:gd name="connsiteY3" fmla="*/ 91560 h 183142"/>
              <a:gd name="connsiteX4" fmla="*/ 92029 w 184079"/>
              <a:gd name="connsiteY4" fmla="*/ 0 h 183142"/>
              <a:gd name="connsiteX5" fmla="*/ 184080 w 184079"/>
              <a:gd name="connsiteY5" fmla="*/ 91560 h 183142"/>
              <a:gd name="connsiteX6" fmla="*/ 184080 w 184079"/>
              <a:gd name="connsiteY6" fmla="*/ 91560 h 18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079" h="183142">
                <a:moveTo>
                  <a:pt x="184080" y="91560"/>
                </a:moveTo>
                <a:cubicBezTo>
                  <a:pt x="184080" y="142133"/>
                  <a:pt x="142883" y="183142"/>
                  <a:pt x="92051" y="183142"/>
                </a:cubicBezTo>
                <a:cubicBezTo>
                  <a:pt x="41219" y="183142"/>
                  <a:pt x="0" y="142155"/>
                  <a:pt x="0" y="91582"/>
                </a:cubicBezTo>
                <a:lnTo>
                  <a:pt x="0" y="91560"/>
                </a:lnTo>
                <a:cubicBezTo>
                  <a:pt x="0" y="41009"/>
                  <a:pt x="41197" y="0"/>
                  <a:pt x="92029" y="0"/>
                </a:cubicBezTo>
                <a:cubicBezTo>
                  <a:pt x="142860" y="0"/>
                  <a:pt x="184057" y="40987"/>
                  <a:pt x="184080" y="91560"/>
                </a:cubicBezTo>
                <a:lnTo>
                  <a:pt x="184080" y="91560"/>
                </a:lnTo>
                <a:close/>
              </a:path>
            </a:pathLst>
          </a:custGeom>
          <a:solidFill>
            <a:srgbClr val="005BAA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0" name="Forma Livre: Forma 9">
            <a:extLst>
              <a:ext uri="{FF2B5EF4-FFF2-40B4-BE49-F238E27FC236}">
                <a16:creationId xmlns:a16="http://schemas.microsoft.com/office/drawing/2014/main" id="{E91A8F2F-72DD-4DAF-8A2E-6AA30C60EF89}"/>
              </a:ext>
            </a:extLst>
          </p:cNvPr>
          <p:cNvSpPr/>
          <p:nvPr/>
        </p:nvSpPr>
        <p:spPr>
          <a:xfrm>
            <a:off x="9731022" y="-312881"/>
            <a:ext cx="157468" cy="169366"/>
          </a:xfrm>
          <a:custGeom>
            <a:avLst/>
            <a:gdLst>
              <a:gd name="connsiteX0" fmla="*/ 73650 w 157468"/>
              <a:gd name="connsiteY0" fmla="*/ 107977 h 169366"/>
              <a:gd name="connsiteX1" fmla="*/ 110796 w 157468"/>
              <a:gd name="connsiteY1" fmla="*/ 47886 h 169366"/>
              <a:gd name="connsiteX2" fmla="*/ 115648 w 157468"/>
              <a:gd name="connsiteY2" fmla="*/ 107977 h 169366"/>
              <a:gd name="connsiteX3" fmla="*/ 73650 w 157468"/>
              <a:gd name="connsiteY3" fmla="*/ 107977 h 169366"/>
              <a:gd name="connsiteX4" fmla="*/ 116289 w 157468"/>
              <a:gd name="connsiteY4" fmla="*/ 126945 h 169366"/>
              <a:gd name="connsiteX5" fmla="*/ 114687 w 157468"/>
              <a:gd name="connsiteY5" fmla="*/ 169366 h 169366"/>
              <a:gd name="connsiteX6" fmla="*/ 156684 w 157468"/>
              <a:gd name="connsiteY6" fmla="*/ 169366 h 169366"/>
              <a:gd name="connsiteX7" fmla="*/ 139221 w 157468"/>
              <a:gd name="connsiteY7" fmla="*/ 0 h 169366"/>
              <a:gd name="connsiteX8" fmla="*/ 107569 w 157468"/>
              <a:gd name="connsiteY8" fmla="*/ 0 h 169366"/>
              <a:gd name="connsiteX9" fmla="*/ 0 w 157468"/>
              <a:gd name="connsiteY9" fmla="*/ 169366 h 169366"/>
              <a:gd name="connsiteX10" fmla="*/ 42638 w 157468"/>
              <a:gd name="connsiteY10" fmla="*/ 169366 h 169366"/>
              <a:gd name="connsiteX11" fmla="*/ 63649 w 157468"/>
              <a:gd name="connsiteY11" fmla="*/ 126945 h 169366"/>
              <a:gd name="connsiteX12" fmla="*/ 116289 w 157468"/>
              <a:gd name="connsiteY12" fmla="*/ 126945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7468" h="169366">
                <a:moveTo>
                  <a:pt x="73650" y="107977"/>
                </a:moveTo>
                <a:cubicBezTo>
                  <a:pt x="92715" y="74869"/>
                  <a:pt x="110796" y="47886"/>
                  <a:pt x="110796" y="47886"/>
                </a:cubicBezTo>
                <a:cubicBezTo>
                  <a:pt x="110796" y="47886"/>
                  <a:pt x="114343" y="74869"/>
                  <a:pt x="115648" y="107977"/>
                </a:cubicBezTo>
                <a:lnTo>
                  <a:pt x="73650" y="107977"/>
                </a:lnTo>
                <a:close/>
                <a:moveTo>
                  <a:pt x="116289" y="126945"/>
                </a:moveTo>
                <a:cubicBezTo>
                  <a:pt x="116609" y="141404"/>
                  <a:pt x="115968" y="155863"/>
                  <a:pt x="114687" y="169366"/>
                </a:cubicBezTo>
                <a:lnTo>
                  <a:pt x="156684" y="169366"/>
                </a:lnTo>
                <a:cubicBezTo>
                  <a:pt x="160873" y="109594"/>
                  <a:pt x="147301" y="30194"/>
                  <a:pt x="139221" y="0"/>
                </a:cubicBezTo>
                <a:lnTo>
                  <a:pt x="107569" y="0"/>
                </a:lnTo>
                <a:cubicBezTo>
                  <a:pt x="83675" y="30194"/>
                  <a:pt x="27785" y="109594"/>
                  <a:pt x="0" y="169366"/>
                </a:cubicBezTo>
                <a:lnTo>
                  <a:pt x="42638" y="169366"/>
                </a:lnTo>
                <a:cubicBezTo>
                  <a:pt x="48452" y="155863"/>
                  <a:pt x="55890" y="141404"/>
                  <a:pt x="63649" y="126945"/>
                </a:cubicBezTo>
                <a:lnTo>
                  <a:pt x="116289" y="126945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1" name="Forma Livre: Forma 10">
            <a:extLst>
              <a:ext uri="{FF2B5EF4-FFF2-40B4-BE49-F238E27FC236}">
                <a16:creationId xmlns:a16="http://schemas.microsoft.com/office/drawing/2014/main" id="{18811CB8-0F5E-48B8-9C5A-4ED77479A0D4}"/>
              </a:ext>
            </a:extLst>
          </p:cNvPr>
          <p:cNvSpPr/>
          <p:nvPr/>
        </p:nvSpPr>
        <p:spPr>
          <a:xfrm>
            <a:off x="9911921" y="-312881"/>
            <a:ext cx="185109" cy="169366"/>
          </a:xfrm>
          <a:custGeom>
            <a:avLst/>
            <a:gdLst>
              <a:gd name="connsiteX0" fmla="*/ 113382 w 185109"/>
              <a:gd name="connsiteY0" fmla="*/ 169366 h 169366"/>
              <a:gd name="connsiteX1" fmla="*/ 140206 w 185109"/>
              <a:gd name="connsiteY1" fmla="*/ 169366 h 169366"/>
              <a:gd name="connsiteX2" fmla="*/ 185110 w 185109"/>
              <a:gd name="connsiteY2" fmla="*/ 0 h 169366"/>
              <a:gd name="connsiteX3" fmla="*/ 146980 w 185109"/>
              <a:gd name="connsiteY3" fmla="*/ 0 h 169366"/>
              <a:gd name="connsiteX4" fmla="*/ 120500 w 185109"/>
              <a:gd name="connsiteY4" fmla="*/ 100258 h 169366"/>
              <a:gd name="connsiteX5" fmla="*/ 71728 w 185109"/>
              <a:gd name="connsiteY5" fmla="*/ 0 h 169366"/>
              <a:gd name="connsiteX6" fmla="*/ 44904 w 185109"/>
              <a:gd name="connsiteY6" fmla="*/ 0 h 169366"/>
              <a:gd name="connsiteX7" fmla="*/ 0 w 185109"/>
              <a:gd name="connsiteY7" fmla="*/ 169366 h 169366"/>
              <a:gd name="connsiteX8" fmla="*/ 37786 w 185109"/>
              <a:gd name="connsiteY8" fmla="*/ 169366 h 169366"/>
              <a:gd name="connsiteX9" fmla="*/ 64610 w 185109"/>
              <a:gd name="connsiteY9" fmla="*/ 69427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5109" h="169366">
                <a:moveTo>
                  <a:pt x="113382" y="169366"/>
                </a:moveTo>
                <a:lnTo>
                  <a:pt x="140206" y="169366"/>
                </a:lnTo>
                <a:lnTo>
                  <a:pt x="185110" y="0"/>
                </a:lnTo>
                <a:lnTo>
                  <a:pt x="146980" y="0"/>
                </a:lnTo>
                <a:lnTo>
                  <a:pt x="120500" y="100258"/>
                </a:lnTo>
                <a:lnTo>
                  <a:pt x="71728" y="0"/>
                </a:lnTo>
                <a:lnTo>
                  <a:pt x="44904" y="0"/>
                </a:lnTo>
                <a:lnTo>
                  <a:pt x="0" y="169366"/>
                </a:lnTo>
                <a:lnTo>
                  <a:pt x="37786" y="169366"/>
                </a:lnTo>
                <a:lnTo>
                  <a:pt x="64610" y="69427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2" name="Forma Livre: Forma 11">
            <a:extLst>
              <a:ext uri="{FF2B5EF4-FFF2-40B4-BE49-F238E27FC236}">
                <a16:creationId xmlns:a16="http://schemas.microsoft.com/office/drawing/2014/main" id="{5050DB85-834C-4C06-B191-BB93E50F0A5B}"/>
              </a:ext>
            </a:extLst>
          </p:cNvPr>
          <p:cNvSpPr/>
          <p:nvPr/>
        </p:nvSpPr>
        <p:spPr>
          <a:xfrm>
            <a:off x="10073457" y="-312881"/>
            <a:ext cx="157340" cy="169366"/>
          </a:xfrm>
          <a:custGeom>
            <a:avLst/>
            <a:gdLst>
              <a:gd name="connsiteX0" fmla="*/ 73627 w 157340"/>
              <a:gd name="connsiteY0" fmla="*/ 107977 h 169366"/>
              <a:gd name="connsiteX1" fmla="*/ 110796 w 157340"/>
              <a:gd name="connsiteY1" fmla="*/ 47886 h 169366"/>
              <a:gd name="connsiteX2" fmla="*/ 115625 w 157340"/>
              <a:gd name="connsiteY2" fmla="*/ 107977 h 169366"/>
              <a:gd name="connsiteX3" fmla="*/ 73627 w 157340"/>
              <a:gd name="connsiteY3" fmla="*/ 107977 h 169366"/>
              <a:gd name="connsiteX4" fmla="*/ 116289 w 157340"/>
              <a:gd name="connsiteY4" fmla="*/ 126945 h 169366"/>
              <a:gd name="connsiteX5" fmla="*/ 114664 w 157340"/>
              <a:gd name="connsiteY5" fmla="*/ 169366 h 169366"/>
              <a:gd name="connsiteX6" fmla="*/ 156661 w 157340"/>
              <a:gd name="connsiteY6" fmla="*/ 169366 h 169366"/>
              <a:gd name="connsiteX7" fmla="*/ 139221 w 157340"/>
              <a:gd name="connsiteY7" fmla="*/ 0 h 169366"/>
              <a:gd name="connsiteX8" fmla="*/ 107546 w 157340"/>
              <a:gd name="connsiteY8" fmla="*/ 0 h 169366"/>
              <a:gd name="connsiteX9" fmla="*/ 0 w 157340"/>
              <a:gd name="connsiteY9" fmla="*/ 169366 h 169366"/>
              <a:gd name="connsiteX10" fmla="*/ 42616 w 157340"/>
              <a:gd name="connsiteY10" fmla="*/ 169366 h 169366"/>
              <a:gd name="connsiteX11" fmla="*/ 63626 w 157340"/>
              <a:gd name="connsiteY11" fmla="*/ 126945 h 169366"/>
              <a:gd name="connsiteX12" fmla="*/ 116289 w 157340"/>
              <a:gd name="connsiteY12" fmla="*/ 126945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7340" h="169366">
                <a:moveTo>
                  <a:pt x="73627" y="107977"/>
                </a:moveTo>
                <a:cubicBezTo>
                  <a:pt x="92692" y="74869"/>
                  <a:pt x="110796" y="47886"/>
                  <a:pt x="110796" y="47886"/>
                </a:cubicBezTo>
                <a:cubicBezTo>
                  <a:pt x="110796" y="47886"/>
                  <a:pt x="114343" y="74869"/>
                  <a:pt x="115625" y="107977"/>
                </a:cubicBezTo>
                <a:lnTo>
                  <a:pt x="73627" y="107977"/>
                </a:lnTo>
                <a:close/>
                <a:moveTo>
                  <a:pt x="116289" y="126945"/>
                </a:moveTo>
                <a:cubicBezTo>
                  <a:pt x="116609" y="141404"/>
                  <a:pt x="115945" y="155863"/>
                  <a:pt x="114664" y="169366"/>
                </a:cubicBezTo>
                <a:lnTo>
                  <a:pt x="156661" y="169366"/>
                </a:lnTo>
                <a:cubicBezTo>
                  <a:pt x="160529" y="109594"/>
                  <a:pt x="146957" y="30194"/>
                  <a:pt x="139221" y="0"/>
                </a:cubicBezTo>
                <a:lnTo>
                  <a:pt x="107546" y="0"/>
                </a:lnTo>
                <a:cubicBezTo>
                  <a:pt x="83652" y="30194"/>
                  <a:pt x="27762" y="109594"/>
                  <a:pt x="0" y="169366"/>
                </a:cubicBezTo>
                <a:lnTo>
                  <a:pt x="42616" y="169366"/>
                </a:lnTo>
                <a:cubicBezTo>
                  <a:pt x="48429" y="155863"/>
                  <a:pt x="55867" y="141404"/>
                  <a:pt x="63626" y="126945"/>
                </a:cubicBezTo>
                <a:lnTo>
                  <a:pt x="116289" y="126945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3" name="Forma Livre: Forma 12">
            <a:extLst>
              <a:ext uri="{FF2B5EF4-FFF2-40B4-BE49-F238E27FC236}">
                <a16:creationId xmlns:a16="http://schemas.microsoft.com/office/drawing/2014/main" id="{FA63F3CF-7587-425E-9937-81C228C8C93D}"/>
              </a:ext>
            </a:extLst>
          </p:cNvPr>
          <p:cNvSpPr/>
          <p:nvPr/>
        </p:nvSpPr>
        <p:spPr>
          <a:xfrm>
            <a:off x="10260146" y="-312881"/>
            <a:ext cx="131485" cy="169366"/>
          </a:xfrm>
          <a:custGeom>
            <a:avLst/>
            <a:gdLst>
              <a:gd name="connsiteX0" fmla="*/ 43943 w 131485"/>
              <a:gd name="connsiteY0" fmla="*/ 169366 h 169366"/>
              <a:gd name="connsiteX1" fmla="*/ 83995 w 131485"/>
              <a:gd name="connsiteY1" fmla="*/ 18968 h 169366"/>
              <a:gd name="connsiteX2" fmla="*/ 126634 w 131485"/>
              <a:gd name="connsiteY2" fmla="*/ 18968 h 169366"/>
              <a:gd name="connsiteX3" fmla="*/ 131486 w 131485"/>
              <a:gd name="connsiteY3" fmla="*/ 0 h 169366"/>
              <a:gd name="connsiteX4" fmla="*/ 4852 w 131485"/>
              <a:gd name="connsiteY4" fmla="*/ 0 h 169366"/>
              <a:gd name="connsiteX5" fmla="*/ 0 w 131485"/>
              <a:gd name="connsiteY5" fmla="*/ 18968 h 169366"/>
              <a:gd name="connsiteX6" fmla="*/ 42982 w 131485"/>
              <a:gd name="connsiteY6" fmla="*/ 18968 h 169366"/>
              <a:gd name="connsiteX7" fmla="*/ 3250 w 131485"/>
              <a:gd name="connsiteY7" fmla="*/ 169366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85" h="169366">
                <a:moveTo>
                  <a:pt x="43943" y="169366"/>
                </a:moveTo>
                <a:lnTo>
                  <a:pt x="83995" y="18968"/>
                </a:lnTo>
                <a:lnTo>
                  <a:pt x="126634" y="18968"/>
                </a:lnTo>
                <a:lnTo>
                  <a:pt x="131486" y="0"/>
                </a:lnTo>
                <a:lnTo>
                  <a:pt x="4852" y="0"/>
                </a:lnTo>
                <a:lnTo>
                  <a:pt x="0" y="18968"/>
                </a:lnTo>
                <a:lnTo>
                  <a:pt x="42982" y="18968"/>
                </a:lnTo>
                <a:lnTo>
                  <a:pt x="3250" y="169366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4" name="Forma Livre: Forma 13">
            <a:extLst>
              <a:ext uri="{FF2B5EF4-FFF2-40B4-BE49-F238E27FC236}">
                <a16:creationId xmlns:a16="http://schemas.microsoft.com/office/drawing/2014/main" id="{86C8BE0D-E660-4E6A-945C-2D2AE1F4C632}"/>
              </a:ext>
            </a:extLst>
          </p:cNvPr>
          <p:cNvSpPr/>
          <p:nvPr/>
        </p:nvSpPr>
        <p:spPr>
          <a:xfrm>
            <a:off x="10368379" y="-312881"/>
            <a:ext cx="143753" cy="169366"/>
          </a:xfrm>
          <a:custGeom>
            <a:avLst/>
            <a:gdLst>
              <a:gd name="connsiteX0" fmla="*/ 45865 w 143753"/>
              <a:gd name="connsiteY0" fmla="*/ 150717 h 169366"/>
              <a:gd name="connsiteX1" fmla="*/ 61383 w 143753"/>
              <a:gd name="connsiteY1" fmla="*/ 92243 h 169366"/>
              <a:gd name="connsiteX2" fmla="*/ 110796 w 143753"/>
              <a:gd name="connsiteY2" fmla="*/ 92243 h 169366"/>
              <a:gd name="connsiteX3" fmla="*/ 115968 w 143753"/>
              <a:gd name="connsiteY3" fmla="*/ 73275 h 169366"/>
              <a:gd name="connsiteX4" fmla="*/ 66555 w 143753"/>
              <a:gd name="connsiteY4" fmla="*/ 73275 h 169366"/>
              <a:gd name="connsiteX5" fmla="*/ 80745 w 143753"/>
              <a:gd name="connsiteY5" fmla="*/ 18945 h 169366"/>
              <a:gd name="connsiteX6" fmla="*/ 138901 w 143753"/>
              <a:gd name="connsiteY6" fmla="*/ 18945 h 169366"/>
              <a:gd name="connsiteX7" fmla="*/ 143753 w 143753"/>
              <a:gd name="connsiteY7" fmla="*/ 0 h 169366"/>
              <a:gd name="connsiteX8" fmla="*/ 44904 w 143753"/>
              <a:gd name="connsiteY8" fmla="*/ 0 h 169366"/>
              <a:gd name="connsiteX9" fmla="*/ 0 w 143753"/>
              <a:gd name="connsiteY9" fmla="*/ 169366 h 169366"/>
              <a:gd name="connsiteX10" fmla="*/ 101755 w 143753"/>
              <a:gd name="connsiteY10" fmla="*/ 169366 h 169366"/>
              <a:gd name="connsiteX11" fmla="*/ 106608 w 143753"/>
              <a:gd name="connsiteY11" fmla="*/ 150717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3753" h="169366">
                <a:moveTo>
                  <a:pt x="45865" y="150717"/>
                </a:moveTo>
                <a:lnTo>
                  <a:pt x="61383" y="92243"/>
                </a:lnTo>
                <a:lnTo>
                  <a:pt x="110796" y="92243"/>
                </a:lnTo>
                <a:lnTo>
                  <a:pt x="115968" y="73275"/>
                </a:lnTo>
                <a:lnTo>
                  <a:pt x="66555" y="73275"/>
                </a:lnTo>
                <a:lnTo>
                  <a:pt x="80745" y="18945"/>
                </a:lnTo>
                <a:lnTo>
                  <a:pt x="138901" y="18945"/>
                </a:lnTo>
                <a:lnTo>
                  <a:pt x="143753" y="0"/>
                </a:lnTo>
                <a:lnTo>
                  <a:pt x="44904" y="0"/>
                </a:lnTo>
                <a:lnTo>
                  <a:pt x="0" y="169366"/>
                </a:lnTo>
                <a:lnTo>
                  <a:pt x="101755" y="169366"/>
                </a:lnTo>
                <a:lnTo>
                  <a:pt x="106608" y="150717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5" name="Forma Livre: Forma 14">
            <a:extLst>
              <a:ext uri="{FF2B5EF4-FFF2-40B4-BE49-F238E27FC236}">
                <a16:creationId xmlns:a16="http://schemas.microsoft.com/office/drawing/2014/main" id="{1578D5FB-678B-4970-B1A2-2E4C5D0C6A6D}"/>
              </a:ext>
            </a:extLst>
          </p:cNvPr>
          <p:cNvSpPr/>
          <p:nvPr/>
        </p:nvSpPr>
        <p:spPr>
          <a:xfrm>
            <a:off x="10495974" y="-312881"/>
            <a:ext cx="105325" cy="169366"/>
          </a:xfrm>
          <a:custGeom>
            <a:avLst/>
            <a:gdLst>
              <a:gd name="connsiteX0" fmla="*/ 45865 w 105325"/>
              <a:gd name="connsiteY0" fmla="*/ 150717 h 169366"/>
              <a:gd name="connsiteX1" fmla="*/ 85597 w 105325"/>
              <a:gd name="connsiteY1" fmla="*/ 0 h 169366"/>
              <a:gd name="connsiteX2" fmla="*/ 44904 w 105325"/>
              <a:gd name="connsiteY2" fmla="*/ 0 h 169366"/>
              <a:gd name="connsiteX3" fmla="*/ 0 w 105325"/>
              <a:gd name="connsiteY3" fmla="*/ 169366 h 169366"/>
              <a:gd name="connsiteX4" fmla="*/ 100474 w 105325"/>
              <a:gd name="connsiteY4" fmla="*/ 169366 h 169366"/>
              <a:gd name="connsiteX5" fmla="*/ 105326 w 105325"/>
              <a:gd name="connsiteY5" fmla="*/ 150717 h 16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325" h="169366">
                <a:moveTo>
                  <a:pt x="45865" y="150717"/>
                </a:moveTo>
                <a:lnTo>
                  <a:pt x="85597" y="0"/>
                </a:lnTo>
                <a:lnTo>
                  <a:pt x="44904" y="0"/>
                </a:lnTo>
                <a:lnTo>
                  <a:pt x="0" y="169366"/>
                </a:lnTo>
                <a:lnTo>
                  <a:pt x="100474" y="169366"/>
                </a:lnTo>
                <a:lnTo>
                  <a:pt x="105326" y="150717"/>
                </a:lnTo>
                <a:close/>
              </a:path>
            </a:pathLst>
          </a:custGeom>
          <a:solidFill>
            <a:srgbClr val="00A65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6" name="Forma Livre: Forma 15">
            <a:extLst>
              <a:ext uri="{FF2B5EF4-FFF2-40B4-BE49-F238E27FC236}">
                <a16:creationId xmlns:a16="http://schemas.microsoft.com/office/drawing/2014/main" id="{C05F14C4-C99F-4616-97DA-611C1E1F2328}"/>
              </a:ext>
            </a:extLst>
          </p:cNvPr>
          <p:cNvSpPr/>
          <p:nvPr/>
        </p:nvSpPr>
        <p:spPr>
          <a:xfrm>
            <a:off x="9383095" y="-459434"/>
            <a:ext cx="337901" cy="316237"/>
          </a:xfrm>
          <a:custGeom>
            <a:avLst/>
            <a:gdLst>
              <a:gd name="connsiteX0" fmla="*/ 305610 w 337901"/>
              <a:gd name="connsiteY0" fmla="*/ 315919 h 316237"/>
              <a:gd name="connsiteX1" fmla="*/ 270066 w 337901"/>
              <a:gd name="connsiteY1" fmla="*/ 21520 h 316237"/>
              <a:gd name="connsiteX2" fmla="*/ 0 w 337901"/>
              <a:gd name="connsiteY2" fmla="*/ 93202 h 316237"/>
              <a:gd name="connsiteX3" fmla="*/ 163459 w 337901"/>
              <a:gd name="connsiteY3" fmla="*/ 69088 h 316237"/>
              <a:gd name="connsiteX4" fmla="*/ 138604 w 337901"/>
              <a:gd name="connsiteY4" fmla="*/ 287319 h 316237"/>
              <a:gd name="connsiteX5" fmla="*/ 111780 w 337901"/>
              <a:gd name="connsiteY5" fmla="*/ 316237 h 316237"/>
              <a:gd name="connsiteX6" fmla="*/ 112810 w 337901"/>
              <a:gd name="connsiteY6" fmla="*/ 316237 h 316237"/>
              <a:gd name="connsiteX7" fmla="*/ 305610 w 337901"/>
              <a:gd name="connsiteY7" fmla="*/ 315919 h 31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7901" h="316237">
                <a:moveTo>
                  <a:pt x="305610" y="315919"/>
                </a:moveTo>
                <a:cubicBezTo>
                  <a:pt x="358250" y="193460"/>
                  <a:pt x="346623" y="71023"/>
                  <a:pt x="270066" y="21520"/>
                </a:cubicBezTo>
                <a:cubicBezTo>
                  <a:pt x="197400" y="-25409"/>
                  <a:pt x="88527" y="7061"/>
                  <a:pt x="0" y="93202"/>
                </a:cubicBezTo>
                <a:cubicBezTo>
                  <a:pt x="57835" y="48845"/>
                  <a:pt x="123407" y="36959"/>
                  <a:pt x="163459" y="69088"/>
                </a:cubicBezTo>
                <a:cubicBezTo>
                  <a:pt x="214520" y="109915"/>
                  <a:pt x="203511" y="207623"/>
                  <a:pt x="138604" y="287319"/>
                </a:cubicBezTo>
                <a:cubicBezTo>
                  <a:pt x="130204" y="297588"/>
                  <a:pt x="121164" y="307243"/>
                  <a:pt x="111780" y="316237"/>
                </a:cubicBezTo>
                <a:lnTo>
                  <a:pt x="112810" y="316237"/>
                </a:lnTo>
                <a:lnTo>
                  <a:pt x="305610" y="315919"/>
                </a:lnTo>
                <a:close/>
              </a:path>
            </a:pathLst>
          </a:custGeom>
          <a:solidFill>
            <a:srgbClr val="FFDD00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7" name="Forma Livre: Forma 1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5A50BD1-8C6B-4AEE-A757-0654962120F1}"/>
              </a:ext>
            </a:extLst>
          </p:cNvPr>
          <p:cNvSpPr/>
          <p:nvPr/>
        </p:nvSpPr>
        <p:spPr>
          <a:xfrm>
            <a:off x="4053361" y="3099290"/>
            <a:ext cx="581575" cy="578615"/>
          </a:xfrm>
          <a:custGeom>
            <a:avLst/>
            <a:gdLst>
              <a:gd name="connsiteX0" fmla="*/ 184080 w 184079"/>
              <a:gd name="connsiteY0" fmla="*/ 91560 h 183142"/>
              <a:gd name="connsiteX1" fmla="*/ 92051 w 184079"/>
              <a:gd name="connsiteY1" fmla="*/ 183142 h 183142"/>
              <a:gd name="connsiteX2" fmla="*/ 0 w 184079"/>
              <a:gd name="connsiteY2" fmla="*/ 91582 h 183142"/>
              <a:gd name="connsiteX3" fmla="*/ 0 w 184079"/>
              <a:gd name="connsiteY3" fmla="*/ 91560 h 183142"/>
              <a:gd name="connsiteX4" fmla="*/ 92029 w 184079"/>
              <a:gd name="connsiteY4" fmla="*/ 0 h 183142"/>
              <a:gd name="connsiteX5" fmla="*/ 184080 w 184079"/>
              <a:gd name="connsiteY5" fmla="*/ 91560 h 183142"/>
              <a:gd name="connsiteX6" fmla="*/ 184080 w 184079"/>
              <a:gd name="connsiteY6" fmla="*/ 91560 h 18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079" h="183142">
                <a:moveTo>
                  <a:pt x="184080" y="91560"/>
                </a:moveTo>
                <a:cubicBezTo>
                  <a:pt x="184080" y="142133"/>
                  <a:pt x="142883" y="183142"/>
                  <a:pt x="92051" y="183142"/>
                </a:cubicBezTo>
                <a:cubicBezTo>
                  <a:pt x="41219" y="183142"/>
                  <a:pt x="0" y="142155"/>
                  <a:pt x="0" y="91582"/>
                </a:cubicBezTo>
                <a:lnTo>
                  <a:pt x="0" y="91560"/>
                </a:lnTo>
                <a:cubicBezTo>
                  <a:pt x="0" y="41009"/>
                  <a:pt x="41197" y="0"/>
                  <a:pt x="92029" y="0"/>
                </a:cubicBezTo>
                <a:cubicBezTo>
                  <a:pt x="142860" y="0"/>
                  <a:pt x="184057" y="40987"/>
                  <a:pt x="184080" y="91560"/>
                </a:cubicBezTo>
                <a:lnTo>
                  <a:pt x="184080" y="91560"/>
                </a:lnTo>
                <a:close/>
              </a:path>
            </a:pathLst>
          </a:custGeom>
          <a:solidFill>
            <a:schemeClr val="bg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20" name="Forma Livre: Forma 19">
            <a:extLst>
              <a:ext uri="{FF2B5EF4-FFF2-40B4-BE49-F238E27FC236}">
                <a16:creationId xmlns:a16="http://schemas.microsoft.com/office/drawing/2014/main" id="{129EE84F-3AEA-4071-815B-975D39FE12B5}"/>
              </a:ext>
            </a:extLst>
          </p:cNvPr>
          <p:cNvSpPr/>
          <p:nvPr/>
        </p:nvSpPr>
        <p:spPr>
          <a:xfrm>
            <a:off x="3788934" y="2889041"/>
            <a:ext cx="1067557" cy="999112"/>
          </a:xfrm>
          <a:custGeom>
            <a:avLst/>
            <a:gdLst>
              <a:gd name="connsiteX0" fmla="*/ 305610 w 337901"/>
              <a:gd name="connsiteY0" fmla="*/ 315919 h 316237"/>
              <a:gd name="connsiteX1" fmla="*/ 270066 w 337901"/>
              <a:gd name="connsiteY1" fmla="*/ 21520 h 316237"/>
              <a:gd name="connsiteX2" fmla="*/ 0 w 337901"/>
              <a:gd name="connsiteY2" fmla="*/ 93202 h 316237"/>
              <a:gd name="connsiteX3" fmla="*/ 163459 w 337901"/>
              <a:gd name="connsiteY3" fmla="*/ 69088 h 316237"/>
              <a:gd name="connsiteX4" fmla="*/ 138604 w 337901"/>
              <a:gd name="connsiteY4" fmla="*/ 287319 h 316237"/>
              <a:gd name="connsiteX5" fmla="*/ 111780 w 337901"/>
              <a:gd name="connsiteY5" fmla="*/ 316237 h 316237"/>
              <a:gd name="connsiteX6" fmla="*/ 112810 w 337901"/>
              <a:gd name="connsiteY6" fmla="*/ 316237 h 316237"/>
              <a:gd name="connsiteX7" fmla="*/ 305610 w 337901"/>
              <a:gd name="connsiteY7" fmla="*/ 315919 h 31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7901" h="316237">
                <a:moveTo>
                  <a:pt x="305610" y="315919"/>
                </a:moveTo>
                <a:cubicBezTo>
                  <a:pt x="358250" y="193460"/>
                  <a:pt x="346623" y="71023"/>
                  <a:pt x="270066" y="21520"/>
                </a:cubicBezTo>
                <a:cubicBezTo>
                  <a:pt x="197400" y="-25409"/>
                  <a:pt x="88527" y="7061"/>
                  <a:pt x="0" y="93202"/>
                </a:cubicBezTo>
                <a:cubicBezTo>
                  <a:pt x="57835" y="48845"/>
                  <a:pt x="123407" y="36959"/>
                  <a:pt x="163459" y="69088"/>
                </a:cubicBezTo>
                <a:cubicBezTo>
                  <a:pt x="214520" y="109915"/>
                  <a:pt x="203511" y="207623"/>
                  <a:pt x="138604" y="287319"/>
                </a:cubicBezTo>
                <a:cubicBezTo>
                  <a:pt x="130204" y="297588"/>
                  <a:pt x="121164" y="307243"/>
                  <a:pt x="111780" y="316237"/>
                </a:cubicBezTo>
                <a:lnTo>
                  <a:pt x="112810" y="316237"/>
                </a:lnTo>
                <a:lnTo>
                  <a:pt x="305610" y="315919"/>
                </a:lnTo>
                <a:close/>
              </a:path>
            </a:pathLst>
          </a:custGeom>
          <a:solidFill>
            <a:schemeClr val="bg1"/>
          </a:solidFill>
          <a:ln w="23" cap="flat">
            <a:noFill/>
            <a:prstDash val="solid"/>
            <a:miter/>
          </a:ln>
        </p:spPr>
        <p:txBody>
          <a:bodyPr rtlCol="0" anchor="ctr"/>
          <a:lstStyle/>
          <a:p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3DD3BFB-D964-4660-C804-450956182429}"/>
              </a:ext>
            </a:extLst>
          </p:cNvPr>
          <p:cNvSpPr txBox="1"/>
          <p:nvPr/>
        </p:nvSpPr>
        <p:spPr>
          <a:xfrm>
            <a:off x="-1" y="3948461"/>
            <a:ext cx="12192001" cy="523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buSzPct val="100000"/>
              <a:defRPr>
                <a:solidFill>
                  <a:srgbClr val="FFFFFF"/>
                </a:solidFill>
              </a:defRPr>
            </a:pPr>
            <a:r>
              <a:rPr lang="pt-BR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Cons. Vicente Aquino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076340"/>
      </p:ext>
    </p:extLst>
  </p:cSld>
  <p:clrMapOvr>
    <a:masterClrMapping/>
  </p:clrMapOvr>
  <p:transition spd="slow" advClick="0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4" presetClass="path" presetSubtype="0" decel="10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2.70833E-6 -1.48148E-6 L 0.03437 -0.03079 " pathEditMode="relative" rAng="0" ptsTypes="AA">
                                          <p:cBhvr>
                                            <p:cTn id="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19" y="-15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decel="99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9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9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ccel="100000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7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3000000" y="30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7" grpId="1" animBg="1"/>
          <p:bldP spid="20" grpId="0" animBg="1"/>
          <p:bldP spid="2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4" presetClass="path" presetSubtype="0" decel="10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2.70833E-6 -1.48148E-6 L 0.03437 -0.03079 " pathEditMode="relative" rAng="0" ptsTypes="AA">
                                          <p:cBhvr>
                                            <p:cTn id="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19" y="-15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decel="99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9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9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ccel="100000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7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3000000" y="30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7" grpId="1" animBg="1"/>
          <p:bldP spid="20" grpId="0" animBg="1"/>
          <p:bldP spid="20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Nuvens brancas no céu azul&#10;&#10;Descrição gerada automaticamente">
            <a:extLst>
              <a:ext uri="{FF2B5EF4-FFF2-40B4-BE49-F238E27FC236}">
                <a16:creationId xmlns:a16="http://schemas.microsoft.com/office/drawing/2014/main" id="{3854EFE5-52BE-45C7-BC96-419BF93212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12712" y="-1258"/>
            <a:ext cx="14977664" cy="6813376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37874DAC-3499-451F-91D8-18B720536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5F9E5CC1-46E6-41C7-AD93-134F7FBF0A67}"/>
              </a:ext>
            </a:extLst>
          </p:cNvPr>
          <p:cNvSpPr/>
          <p:nvPr/>
        </p:nvSpPr>
        <p:spPr>
          <a:xfrm>
            <a:off x="-1" y="27384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Forma Livre: Forma 9">
            <a:extLst>
              <a:ext uri="{FF2B5EF4-FFF2-40B4-BE49-F238E27FC236}">
                <a16:creationId xmlns:a16="http://schemas.microsoft.com/office/drawing/2014/main" id="{FA41BF12-AEC8-4ACB-9083-AD2A21D1E73B}"/>
              </a:ext>
            </a:extLst>
          </p:cNvPr>
          <p:cNvSpPr/>
          <p:nvPr/>
        </p:nvSpPr>
        <p:spPr>
          <a:xfrm>
            <a:off x="-2095500" y="1524000"/>
            <a:ext cx="18116550" cy="3832997"/>
          </a:xfrm>
          <a:custGeom>
            <a:avLst/>
            <a:gdLst>
              <a:gd name="connsiteX0" fmla="*/ 0 w 18116550"/>
              <a:gd name="connsiteY0" fmla="*/ 1900205 h 5759478"/>
              <a:gd name="connsiteX1" fmla="*/ 4495800 w 18116550"/>
              <a:gd name="connsiteY1" fmla="*/ 3309905 h 5759478"/>
              <a:gd name="connsiteX2" fmla="*/ 7905750 w 18116550"/>
              <a:gd name="connsiteY2" fmla="*/ 5729255 h 5759478"/>
              <a:gd name="connsiteX3" fmla="*/ 13049250 w 18116550"/>
              <a:gd name="connsiteY3" fmla="*/ 1481105 h 5759478"/>
              <a:gd name="connsiteX4" fmla="*/ 17068800 w 18116550"/>
              <a:gd name="connsiteY4" fmla="*/ 109505 h 5759478"/>
              <a:gd name="connsiteX5" fmla="*/ 18116550 w 18116550"/>
              <a:gd name="connsiteY5" fmla="*/ 3995705 h 5759478"/>
              <a:gd name="connsiteX0" fmla="*/ 0 w 18116550"/>
              <a:gd name="connsiteY0" fmla="*/ 1900205 h 5730416"/>
              <a:gd name="connsiteX1" fmla="*/ 7905750 w 18116550"/>
              <a:gd name="connsiteY1" fmla="*/ 5729255 h 5730416"/>
              <a:gd name="connsiteX2" fmla="*/ 13049250 w 18116550"/>
              <a:gd name="connsiteY2" fmla="*/ 1481105 h 5730416"/>
              <a:gd name="connsiteX3" fmla="*/ 17068800 w 18116550"/>
              <a:gd name="connsiteY3" fmla="*/ 109505 h 5730416"/>
              <a:gd name="connsiteX4" fmla="*/ 18116550 w 18116550"/>
              <a:gd name="connsiteY4" fmla="*/ 3995705 h 5730416"/>
              <a:gd name="connsiteX0" fmla="*/ 0 w 18116550"/>
              <a:gd name="connsiteY0" fmla="*/ 1900205 h 5730286"/>
              <a:gd name="connsiteX1" fmla="*/ 7905750 w 18116550"/>
              <a:gd name="connsiteY1" fmla="*/ 5729255 h 5730286"/>
              <a:gd name="connsiteX2" fmla="*/ 13049250 w 18116550"/>
              <a:gd name="connsiteY2" fmla="*/ 1481105 h 5730286"/>
              <a:gd name="connsiteX3" fmla="*/ 17068800 w 18116550"/>
              <a:gd name="connsiteY3" fmla="*/ 109505 h 5730286"/>
              <a:gd name="connsiteX4" fmla="*/ 18116550 w 18116550"/>
              <a:gd name="connsiteY4" fmla="*/ 3995705 h 5730286"/>
              <a:gd name="connsiteX0" fmla="*/ 0 w 18116550"/>
              <a:gd name="connsiteY0" fmla="*/ 1790700 h 5636728"/>
              <a:gd name="connsiteX1" fmla="*/ 7905750 w 18116550"/>
              <a:gd name="connsiteY1" fmla="*/ 5619750 h 5636728"/>
              <a:gd name="connsiteX2" fmla="*/ 17068800 w 18116550"/>
              <a:gd name="connsiteY2" fmla="*/ 0 h 5636728"/>
              <a:gd name="connsiteX3" fmla="*/ 18116550 w 18116550"/>
              <a:gd name="connsiteY3" fmla="*/ 3886200 h 5636728"/>
              <a:gd name="connsiteX0" fmla="*/ 0 w 18116550"/>
              <a:gd name="connsiteY0" fmla="*/ 0 h 3836922"/>
              <a:gd name="connsiteX1" fmla="*/ 7905750 w 18116550"/>
              <a:gd name="connsiteY1" fmla="*/ 3829050 h 3836922"/>
              <a:gd name="connsiteX2" fmla="*/ 15259050 w 18116550"/>
              <a:gd name="connsiteY2" fmla="*/ 1028700 h 3836922"/>
              <a:gd name="connsiteX3" fmla="*/ 18116550 w 18116550"/>
              <a:gd name="connsiteY3" fmla="*/ 2095500 h 3836922"/>
              <a:gd name="connsiteX0" fmla="*/ 0 w 18116550"/>
              <a:gd name="connsiteY0" fmla="*/ 0 h 3832997"/>
              <a:gd name="connsiteX1" fmla="*/ 7905750 w 18116550"/>
              <a:gd name="connsiteY1" fmla="*/ 3829050 h 3832997"/>
              <a:gd name="connsiteX2" fmla="*/ 15259050 w 18116550"/>
              <a:gd name="connsiteY2" fmla="*/ 1028700 h 3832997"/>
              <a:gd name="connsiteX3" fmla="*/ 18116550 w 18116550"/>
              <a:gd name="connsiteY3" fmla="*/ 2095500 h 3832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16550" h="3832997">
                <a:moveTo>
                  <a:pt x="0" y="0"/>
                </a:moveTo>
                <a:cubicBezTo>
                  <a:pt x="5838031" y="397669"/>
                  <a:pt x="5362575" y="3657600"/>
                  <a:pt x="7905750" y="3829050"/>
                </a:cubicBezTo>
                <a:cubicBezTo>
                  <a:pt x="10448925" y="4000500"/>
                  <a:pt x="13214350" y="-1482725"/>
                  <a:pt x="15259050" y="1028700"/>
                </a:cubicBezTo>
                <a:cubicBezTo>
                  <a:pt x="17303750" y="3540125"/>
                  <a:pt x="18014950" y="361950"/>
                  <a:pt x="18116550" y="2095500"/>
                </a:cubicBezTo>
              </a:path>
            </a:pathLst>
          </a:custGeom>
          <a:noFill/>
          <a:ln w="28575">
            <a:solidFill>
              <a:schemeClr val="bg1"/>
            </a:solidFill>
          </a:ln>
          <a:effectLst>
            <a:glow rad="76200">
              <a:schemeClr val="bg1">
                <a:alpha val="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Forma Livre: Forma 10">
            <a:extLst>
              <a:ext uri="{FF2B5EF4-FFF2-40B4-BE49-F238E27FC236}">
                <a16:creationId xmlns:a16="http://schemas.microsoft.com/office/drawing/2014/main" id="{9E0CF745-DE7B-44DB-A85C-1C6058358A74}"/>
              </a:ext>
            </a:extLst>
          </p:cNvPr>
          <p:cNvSpPr/>
          <p:nvPr/>
        </p:nvSpPr>
        <p:spPr>
          <a:xfrm>
            <a:off x="-2095500" y="2292366"/>
            <a:ext cx="18116550" cy="2970728"/>
          </a:xfrm>
          <a:custGeom>
            <a:avLst/>
            <a:gdLst>
              <a:gd name="connsiteX0" fmla="*/ 0 w 18116550"/>
              <a:gd name="connsiteY0" fmla="*/ 1900205 h 5759478"/>
              <a:gd name="connsiteX1" fmla="*/ 4495800 w 18116550"/>
              <a:gd name="connsiteY1" fmla="*/ 3309905 h 5759478"/>
              <a:gd name="connsiteX2" fmla="*/ 7905750 w 18116550"/>
              <a:gd name="connsiteY2" fmla="*/ 5729255 h 5759478"/>
              <a:gd name="connsiteX3" fmla="*/ 13049250 w 18116550"/>
              <a:gd name="connsiteY3" fmla="*/ 1481105 h 5759478"/>
              <a:gd name="connsiteX4" fmla="*/ 17068800 w 18116550"/>
              <a:gd name="connsiteY4" fmla="*/ 109505 h 5759478"/>
              <a:gd name="connsiteX5" fmla="*/ 18116550 w 18116550"/>
              <a:gd name="connsiteY5" fmla="*/ 3995705 h 5759478"/>
              <a:gd name="connsiteX0" fmla="*/ 0 w 18116550"/>
              <a:gd name="connsiteY0" fmla="*/ 1900205 h 5730416"/>
              <a:gd name="connsiteX1" fmla="*/ 7905750 w 18116550"/>
              <a:gd name="connsiteY1" fmla="*/ 5729255 h 5730416"/>
              <a:gd name="connsiteX2" fmla="*/ 13049250 w 18116550"/>
              <a:gd name="connsiteY2" fmla="*/ 1481105 h 5730416"/>
              <a:gd name="connsiteX3" fmla="*/ 17068800 w 18116550"/>
              <a:gd name="connsiteY3" fmla="*/ 109505 h 5730416"/>
              <a:gd name="connsiteX4" fmla="*/ 18116550 w 18116550"/>
              <a:gd name="connsiteY4" fmla="*/ 3995705 h 5730416"/>
              <a:gd name="connsiteX0" fmla="*/ 0 w 18116550"/>
              <a:gd name="connsiteY0" fmla="*/ 1900205 h 5730286"/>
              <a:gd name="connsiteX1" fmla="*/ 7905750 w 18116550"/>
              <a:gd name="connsiteY1" fmla="*/ 5729255 h 5730286"/>
              <a:gd name="connsiteX2" fmla="*/ 13049250 w 18116550"/>
              <a:gd name="connsiteY2" fmla="*/ 1481105 h 5730286"/>
              <a:gd name="connsiteX3" fmla="*/ 17068800 w 18116550"/>
              <a:gd name="connsiteY3" fmla="*/ 109505 h 5730286"/>
              <a:gd name="connsiteX4" fmla="*/ 18116550 w 18116550"/>
              <a:gd name="connsiteY4" fmla="*/ 3995705 h 5730286"/>
              <a:gd name="connsiteX0" fmla="*/ 0 w 18116550"/>
              <a:gd name="connsiteY0" fmla="*/ 1790700 h 5636728"/>
              <a:gd name="connsiteX1" fmla="*/ 7905750 w 18116550"/>
              <a:gd name="connsiteY1" fmla="*/ 5619750 h 5636728"/>
              <a:gd name="connsiteX2" fmla="*/ 17068800 w 18116550"/>
              <a:gd name="connsiteY2" fmla="*/ 0 h 5636728"/>
              <a:gd name="connsiteX3" fmla="*/ 18116550 w 18116550"/>
              <a:gd name="connsiteY3" fmla="*/ 3886200 h 5636728"/>
              <a:gd name="connsiteX0" fmla="*/ 0 w 18116550"/>
              <a:gd name="connsiteY0" fmla="*/ 0 h 3836922"/>
              <a:gd name="connsiteX1" fmla="*/ 7905750 w 18116550"/>
              <a:gd name="connsiteY1" fmla="*/ 3829050 h 3836922"/>
              <a:gd name="connsiteX2" fmla="*/ 15259050 w 18116550"/>
              <a:gd name="connsiteY2" fmla="*/ 1028700 h 3836922"/>
              <a:gd name="connsiteX3" fmla="*/ 18116550 w 18116550"/>
              <a:gd name="connsiteY3" fmla="*/ 2095500 h 3836922"/>
              <a:gd name="connsiteX0" fmla="*/ 0 w 18116550"/>
              <a:gd name="connsiteY0" fmla="*/ 0 h 3832997"/>
              <a:gd name="connsiteX1" fmla="*/ 7905750 w 18116550"/>
              <a:gd name="connsiteY1" fmla="*/ 3829050 h 3832997"/>
              <a:gd name="connsiteX2" fmla="*/ 15259050 w 18116550"/>
              <a:gd name="connsiteY2" fmla="*/ 1028700 h 3832997"/>
              <a:gd name="connsiteX3" fmla="*/ 18116550 w 18116550"/>
              <a:gd name="connsiteY3" fmla="*/ 2095500 h 3832997"/>
              <a:gd name="connsiteX0" fmla="*/ 0 w 18116550"/>
              <a:gd name="connsiteY0" fmla="*/ 144050 h 2239550"/>
              <a:gd name="connsiteX1" fmla="*/ 8767899 w 18116550"/>
              <a:gd name="connsiteY1" fmla="*/ 28117 h 2239550"/>
              <a:gd name="connsiteX2" fmla="*/ 15259050 w 18116550"/>
              <a:gd name="connsiteY2" fmla="*/ 1172750 h 2239550"/>
              <a:gd name="connsiteX3" fmla="*/ 18116550 w 18116550"/>
              <a:gd name="connsiteY3" fmla="*/ 2239550 h 2239550"/>
              <a:gd name="connsiteX0" fmla="*/ 0 w 18116550"/>
              <a:gd name="connsiteY0" fmla="*/ 852517 h 2948017"/>
              <a:gd name="connsiteX1" fmla="*/ 8767899 w 18116550"/>
              <a:gd name="connsiteY1" fmla="*/ 736584 h 2948017"/>
              <a:gd name="connsiteX2" fmla="*/ 15259050 w 18116550"/>
              <a:gd name="connsiteY2" fmla="*/ 1881217 h 2948017"/>
              <a:gd name="connsiteX3" fmla="*/ 18116550 w 18116550"/>
              <a:gd name="connsiteY3" fmla="*/ 2948017 h 2948017"/>
              <a:gd name="connsiteX0" fmla="*/ 0 w 18116550"/>
              <a:gd name="connsiteY0" fmla="*/ 416554 h 2512054"/>
              <a:gd name="connsiteX1" fmla="*/ 9316539 w 18116550"/>
              <a:gd name="connsiteY1" fmla="*/ 875386 h 2512054"/>
              <a:gd name="connsiteX2" fmla="*/ 15259050 w 18116550"/>
              <a:gd name="connsiteY2" fmla="*/ 1445254 h 2512054"/>
              <a:gd name="connsiteX3" fmla="*/ 18116550 w 18116550"/>
              <a:gd name="connsiteY3" fmla="*/ 2512054 h 2512054"/>
              <a:gd name="connsiteX0" fmla="*/ 0 w 18116550"/>
              <a:gd name="connsiteY0" fmla="*/ 416554 h 2970728"/>
              <a:gd name="connsiteX1" fmla="*/ 9316539 w 18116550"/>
              <a:gd name="connsiteY1" fmla="*/ 875386 h 2970728"/>
              <a:gd name="connsiteX2" fmla="*/ 15259050 w 18116550"/>
              <a:gd name="connsiteY2" fmla="*/ 1445254 h 2970728"/>
              <a:gd name="connsiteX3" fmla="*/ 18116550 w 18116550"/>
              <a:gd name="connsiteY3" fmla="*/ 2512054 h 2970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16550" h="2970728">
                <a:moveTo>
                  <a:pt x="0" y="416554"/>
                </a:moveTo>
                <a:cubicBezTo>
                  <a:pt x="5838031" y="814223"/>
                  <a:pt x="9803947" y="-1020361"/>
                  <a:pt x="9316539" y="875386"/>
                </a:cubicBezTo>
                <a:cubicBezTo>
                  <a:pt x="8829131" y="2771133"/>
                  <a:pt x="11859079" y="4176933"/>
                  <a:pt x="15259050" y="1445254"/>
                </a:cubicBezTo>
                <a:cubicBezTo>
                  <a:pt x="18659021" y="-1286425"/>
                  <a:pt x="18014950" y="778504"/>
                  <a:pt x="18116550" y="2512054"/>
                </a:cubicBezTo>
              </a:path>
            </a:pathLst>
          </a:custGeom>
          <a:noFill/>
          <a:ln w="57150">
            <a:solidFill>
              <a:schemeClr val="bg1">
                <a:alpha val="53000"/>
              </a:schemeClr>
            </a:solidFill>
          </a:ln>
          <a:effectLst>
            <a:glow rad="76200">
              <a:schemeClr val="bg1">
                <a:alpha val="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dirty="0"/>
          </a:p>
        </p:txBody>
      </p:sp>
      <p:sp>
        <p:nvSpPr>
          <p:cNvPr id="14" name="Forma Livre: Forma 13">
            <a:extLst>
              <a:ext uri="{FF2B5EF4-FFF2-40B4-BE49-F238E27FC236}">
                <a16:creationId xmlns:a16="http://schemas.microsoft.com/office/drawing/2014/main" id="{671E42B8-9FA3-46D0-9A48-1F9912678575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custGeom>
            <a:avLst/>
            <a:gdLst>
              <a:gd name="connsiteX0" fmla="*/ 214558 w 12191999"/>
              <a:gd name="connsiteY0" fmla="*/ 203698 h 6857999"/>
              <a:gd name="connsiteX1" fmla="*/ 214558 w 12191999"/>
              <a:gd name="connsiteY1" fmla="*/ 6654301 h 6857999"/>
              <a:gd name="connsiteX2" fmla="*/ 11977442 w 12191999"/>
              <a:gd name="connsiteY2" fmla="*/ 6654301 h 6857999"/>
              <a:gd name="connsiteX3" fmla="*/ 11977442 w 12191999"/>
              <a:gd name="connsiteY3" fmla="*/ 203698 h 6857999"/>
              <a:gd name="connsiteX4" fmla="*/ 0 w 12191999"/>
              <a:gd name="connsiteY4" fmla="*/ 0 h 6857999"/>
              <a:gd name="connsiteX5" fmla="*/ 12191999 w 12191999"/>
              <a:gd name="connsiteY5" fmla="*/ 0 h 6857999"/>
              <a:gd name="connsiteX6" fmla="*/ 12191999 w 12191999"/>
              <a:gd name="connsiteY6" fmla="*/ 6857999 h 6857999"/>
              <a:gd name="connsiteX7" fmla="*/ 0 w 12191999"/>
              <a:gd name="connsiteY7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6857999">
                <a:moveTo>
                  <a:pt x="214558" y="203698"/>
                </a:moveTo>
                <a:lnTo>
                  <a:pt x="214558" y="6654301"/>
                </a:lnTo>
                <a:lnTo>
                  <a:pt x="11977442" y="6654301"/>
                </a:lnTo>
                <a:lnTo>
                  <a:pt x="11977442" y="203698"/>
                </a:ln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3" name="CaixaDeTexto 1">
            <a:extLst>
              <a:ext uri="{FF2B5EF4-FFF2-40B4-BE49-F238E27FC236}">
                <a16:creationId xmlns:a16="http://schemas.microsoft.com/office/drawing/2014/main" id="{C0FDC872-F61B-494C-B4FA-D19CCD508103}"/>
              </a:ext>
            </a:extLst>
          </p:cNvPr>
          <p:cNvSpPr txBox="1"/>
          <p:nvPr/>
        </p:nvSpPr>
        <p:spPr>
          <a:xfrm>
            <a:off x="7248128" y="6135691"/>
            <a:ext cx="4608512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buSzPct val="100000"/>
              <a:defRPr>
                <a:solidFill>
                  <a:srgbClr val="FFFFFF"/>
                </a:solidFill>
              </a:defRPr>
            </a:pPr>
            <a:r>
              <a:rPr lang="pt-BR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Cons. Vicente Aquino - Anatel</a:t>
            </a:r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E3704B32-BADE-483C-8594-EE53CCDEF028}"/>
              </a:ext>
            </a:extLst>
          </p:cNvPr>
          <p:cNvSpPr txBox="1"/>
          <p:nvPr/>
        </p:nvSpPr>
        <p:spPr>
          <a:xfrm>
            <a:off x="191343" y="3501393"/>
            <a:ext cx="11809311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pt-BR" sz="7000" b="1" kern="2400" spc="540" dirty="0">
                <a:ln w="38100">
                  <a:noFill/>
                </a:ln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 Escolas Públicas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916D38D-D640-597A-0B2D-0A032762A181}"/>
              </a:ext>
            </a:extLst>
          </p:cNvPr>
          <p:cNvSpPr txBox="1"/>
          <p:nvPr/>
        </p:nvSpPr>
        <p:spPr>
          <a:xfrm>
            <a:off x="191343" y="2180599"/>
            <a:ext cx="11809311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pt-BR" sz="9600" b="1" kern="2400" spc="540" dirty="0">
                <a:ln w="38100">
                  <a:solidFill>
                    <a:schemeClr val="bg1">
                      <a:lumMod val="95000"/>
                    </a:schemeClr>
                  </a:solidFill>
                </a:ln>
                <a:noFill/>
                <a:latin typeface="Segoe UI" panose="020B0502040204020203" pitchFamily="34" charset="0"/>
                <a:cs typeface="Segoe UI" panose="020B0502040204020203" pitchFamily="34" charset="0"/>
              </a:rPr>
              <a:t>CONECTIVIDADE</a:t>
            </a:r>
          </a:p>
        </p:txBody>
      </p:sp>
    </p:spTree>
    <p:extLst>
      <p:ext uri="{BB962C8B-B14F-4D97-AF65-F5344CB8AC3E}">
        <p14:creationId xmlns:p14="http://schemas.microsoft.com/office/powerpoint/2010/main" val="26602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L -0.19479 2.22222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4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xit" presetSubtype="8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1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xit" presetSubtype="8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59259E-6 L 0 -0.07523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73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59259E-6 L 0 -0.07523 " pathEditMode="relative" rAng="0" ptsTypes="AA">
                                      <p:cBhvr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/>
      <p:bldP spid="12" grpId="1"/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531F280F-0FFB-C731-AA63-BA968353FD94}"/>
              </a:ext>
            </a:extLst>
          </p:cNvPr>
          <p:cNvSpPr/>
          <p:nvPr/>
        </p:nvSpPr>
        <p:spPr>
          <a:xfrm>
            <a:off x="0" y="1412776"/>
            <a:ext cx="12192000" cy="53600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3" name="Espaço Reservado para Texto 1">
            <a:extLst>
              <a:ext uri="{FF2B5EF4-FFF2-40B4-BE49-F238E27FC236}">
                <a16:creationId xmlns:a16="http://schemas.microsoft.com/office/drawing/2014/main" id="{7E587DE1-598C-F97B-5E07-E84D7CF76583}"/>
              </a:ext>
            </a:extLst>
          </p:cNvPr>
          <p:cNvSpPr txBox="1">
            <a:spLocks/>
          </p:cNvSpPr>
          <p:nvPr/>
        </p:nvSpPr>
        <p:spPr>
          <a:xfrm>
            <a:off x="159308" y="3352299"/>
            <a:ext cx="9024664" cy="2115046"/>
          </a:xfrm>
          <a:prstGeom prst="roundRect">
            <a:avLst>
              <a:gd name="adj" fmla="val 12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/>
          </a:p>
        </p:txBody>
      </p:sp>
      <p:pic>
        <p:nvPicPr>
          <p:cNvPr id="18" name="Gráfico 17">
            <a:extLst>
              <a:ext uri="{FF2B5EF4-FFF2-40B4-BE49-F238E27FC236}">
                <a16:creationId xmlns:a16="http://schemas.microsoft.com/office/drawing/2014/main" id="{5CFCCED1-0170-4A0C-B375-C18B0BD87A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3424" y="260648"/>
            <a:ext cx="1264940" cy="316235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0938BD3A-3B2A-4974-809E-7AF1F3F31165}"/>
              </a:ext>
            </a:extLst>
          </p:cNvPr>
          <p:cNvSpPr txBox="1"/>
          <p:nvPr/>
        </p:nvSpPr>
        <p:spPr>
          <a:xfrm>
            <a:off x="444470" y="355715"/>
            <a:ext cx="352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Gabinete do Conselheiro Vicente Aquino  |  GCVA</a:t>
            </a:r>
          </a:p>
        </p:txBody>
      </p:sp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6BF007A8-29CC-42D0-AB1A-EFC635F9C01A}"/>
              </a:ext>
            </a:extLst>
          </p:cNvPr>
          <p:cNvCxnSpPr/>
          <p:nvPr/>
        </p:nvCxnSpPr>
        <p:spPr>
          <a:xfrm>
            <a:off x="551384" y="1124744"/>
            <a:ext cx="1312168" cy="0"/>
          </a:xfrm>
          <a:prstGeom prst="straightConnector1">
            <a:avLst/>
          </a:prstGeom>
          <a:ln w="28575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6"/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tângulo 82">
            <a:extLst>
              <a:ext uri="{FF2B5EF4-FFF2-40B4-BE49-F238E27FC236}">
                <a16:creationId xmlns:a16="http://schemas.microsoft.com/office/drawing/2014/main" id="{1A9BB3BE-D9FA-4206-AD7F-F37F44B2575C}"/>
              </a:ext>
            </a:extLst>
          </p:cNvPr>
          <p:cNvSpPr/>
          <p:nvPr/>
        </p:nvSpPr>
        <p:spPr>
          <a:xfrm flipV="1">
            <a:off x="0" y="6711696"/>
            <a:ext cx="12192000" cy="16374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  <a:tileRect/>
          </a:gradFill>
          <a:ln w="28575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6ADA5DA0-2F6A-7FEF-2F66-15498C454B39}"/>
              </a:ext>
            </a:extLst>
          </p:cNvPr>
          <p:cNvSpPr txBox="1"/>
          <p:nvPr/>
        </p:nvSpPr>
        <p:spPr>
          <a:xfrm>
            <a:off x="444469" y="576883"/>
            <a:ext cx="10908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Compromisso de conectividade nas escolas</a:t>
            </a:r>
          </a:p>
        </p:txBody>
      </p:sp>
      <p:sp>
        <p:nvSpPr>
          <p:cNvPr id="5" name="Forma Livre: Forma 4">
            <a:extLst>
              <a:ext uri="{FF2B5EF4-FFF2-40B4-BE49-F238E27FC236}">
                <a16:creationId xmlns:a16="http://schemas.microsoft.com/office/drawing/2014/main" id="{39E308B8-5FB2-5BBC-3690-CB4E14C124D3}"/>
              </a:ext>
            </a:extLst>
          </p:cNvPr>
          <p:cNvSpPr/>
          <p:nvPr/>
        </p:nvSpPr>
        <p:spPr>
          <a:xfrm rot="20204869">
            <a:off x="-463040" y="2851630"/>
            <a:ext cx="12949255" cy="5510473"/>
          </a:xfrm>
          <a:custGeom>
            <a:avLst/>
            <a:gdLst>
              <a:gd name="connsiteX0" fmla="*/ 0 w 13468028"/>
              <a:gd name="connsiteY0" fmla="*/ 267334 h 3320500"/>
              <a:gd name="connsiteX1" fmla="*/ 1627323 w 13468028"/>
              <a:gd name="connsiteY1" fmla="*/ 65856 h 3320500"/>
              <a:gd name="connsiteX2" fmla="*/ 4618495 w 13468028"/>
              <a:gd name="connsiteY2" fmla="*/ 1274723 h 3320500"/>
              <a:gd name="connsiteX3" fmla="*/ 7687160 w 13468028"/>
              <a:gd name="connsiteY3" fmla="*/ 887266 h 3320500"/>
              <a:gd name="connsiteX4" fmla="*/ 10352868 w 13468028"/>
              <a:gd name="connsiteY4" fmla="*/ 1972147 h 3320500"/>
              <a:gd name="connsiteX5" fmla="*/ 13468028 w 13468028"/>
              <a:gd name="connsiteY5" fmla="*/ 3320500 h 3320500"/>
              <a:gd name="connsiteX0" fmla="*/ 0 w 13468028"/>
              <a:gd name="connsiteY0" fmla="*/ 267334 h 4211711"/>
              <a:gd name="connsiteX1" fmla="*/ 1627323 w 13468028"/>
              <a:gd name="connsiteY1" fmla="*/ 65856 h 4211711"/>
              <a:gd name="connsiteX2" fmla="*/ 4618495 w 13468028"/>
              <a:gd name="connsiteY2" fmla="*/ 1274723 h 4211711"/>
              <a:gd name="connsiteX3" fmla="*/ 7687160 w 13468028"/>
              <a:gd name="connsiteY3" fmla="*/ 887266 h 4211711"/>
              <a:gd name="connsiteX4" fmla="*/ 10083968 w 13468028"/>
              <a:gd name="connsiteY4" fmla="*/ 4131981 h 4211711"/>
              <a:gd name="connsiteX5" fmla="*/ 13468028 w 13468028"/>
              <a:gd name="connsiteY5" fmla="*/ 3320500 h 4211711"/>
              <a:gd name="connsiteX0" fmla="*/ 0 w 13468028"/>
              <a:gd name="connsiteY0" fmla="*/ 267334 h 4211711"/>
              <a:gd name="connsiteX1" fmla="*/ 1627323 w 13468028"/>
              <a:gd name="connsiteY1" fmla="*/ 65856 h 4211711"/>
              <a:gd name="connsiteX2" fmla="*/ 4618495 w 13468028"/>
              <a:gd name="connsiteY2" fmla="*/ 1274723 h 4211711"/>
              <a:gd name="connsiteX3" fmla="*/ 7687160 w 13468028"/>
              <a:gd name="connsiteY3" fmla="*/ 887266 h 4211711"/>
              <a:gd name="connsiteX4" fmla="*/ 10083968 w 13468028"/>
              <a:gd name="connsiteY4" fmla="*/ 4131981 h 4211711"/>
              <a:gd name="connsiteX5" fmla="*/ 13468028 w 13468028"/>
              <a:gd name="connsiteY5" fmla="*/ 3320500 h 4211711"/>
              <a:gd name="connsiteX0" fmla="*/ 0 w 13468028"/>
              <a:gd name="connsiteY0" fmla="*/ 267334 h 4211711"/>
              <a:gd name="connsiteX1" fmla="*/ 1627323 w 13468028"/>
              <a:gd name="connsiteY1" fmla="*/ 65856 h 4211711"/>
              <a:gd name="connsiteX2" fmla="*/ 4618495 w 13468028"/>
              <a:gd name="connsiteY2" fmla="*/ 1274723 h 4211711"/>
              <a:gd name="connsiteX3" fmla="*/ 7687160 w 13468028"/>
              <a:gd name="connsiteY3" fmla="*/ 887266 h 4211711"/>
              <a:gd name="connsiteX4" fmla="*/ 10083968 w 13468028"/>
              <a:gd name="connsiteY4" fmla="*/ 4131981 h 4211711"/>
              <a:gd name="connsiteX5" fmla="*/ 13468028 w 13468028"/>
              <a:gd name="connsiteY5" fmla="*/ 3320500 h 4211711"/>
              <a:gd name="connsiteX0" fmla="*/ 0 w 12949255"/>
              <a:gd name="connsiteY0" fmla="*/ 267334 h 5476654"/>
              <a:gd name="connsiteX1" fmla="*/ 1627323 w 12949255"/>
              <a:gd name="connsiteY1" fmla="*/ 65856 h 5476654"/>
              <a:gd name="connsiteX2" fmla="*/ 4618495 w 12949255"/>
              <a:gd name="connsiteY2" fmla="*/ 1274723 h 5476654"/>
              <a:gd name="connsiteX3" fmla="*/ 7687160 w 12949255"/>
              <a:gd name="connsiteY3" fmla="*/ 887266 h 5476654"/>
              <a:gd name="connsiteX4" fmla="*/ 10083968 w 12949255"/>
              <a:gd name="connsiteY4" fmla="*/ 4131981 h 5476654"/>
              <a:gd name="connsiteX5" fmla="*/ 12949255 w 12949255"/>
              <a:gd name="connsiteY5" fmla="*/ 5476654 h 5476654"/>
              <a:gd name="connsiteX0" fmla="*/ 0 w 12949255"/>
              <a:gd name="connsiteY0" fmla="*/ 273291 h 5482611"/>
              <a:gd name="connsiteX1" fmla="*/ 1627323 w 12949255"/>
              <a:gd name="connsiteY1" fmla="*/ 71813 h 5482611"/>
              <a:gd name="connsiteX2" fmla="*/ 4058648 w 12949255"/>
              <a:gd name="connsiteY2" fmla="*/ 1362905 h 5482611"/>
              <a:gd name="connsiteX3" fmla="*/ 7687160 w 12949255"/>
              <a:gd name="connsiteY3" fmla="*/ 893223 h 5482611"/>
              <a:gd name="connsiteX4" fmla="*/ 10083968 w 12949255"/>
              <a:gd name="connsiteY4" fmla="*/ 4137938 h 5482611"/>
              <a:gd name="connsiteX5" fmla="*/ 12949255 w 12949255"/>
              <a:gd name="connsiteY5" fmla="*/ 5482611 h 5482611"/>
              <a:gd name="connsiteX0" fmla="*/ 0 w 12949255"/>
              <a:gd name="connsiteY0" fmla="*/ 273291 h 5482611"/>
              <a:gd name="connsiteX1" fmla="*/ 1627323 w 12949255"/>
              <a:gd name="connsiteY1" fmla="*/ 71813 h 5482611"/>
              <a:gd name="connsiteX2" fmla="*/ 4058648 w 12949255"/>
              <a:gd name="connsiteY2" fmla="*/ 1362905 h 5482611"/>
              <a:gd name="connsiteX3" fmla="*/ 6146068 w 12949255"/>
              <a:gd name="connsiteY3" fmla="*/ 567277 h 5482611"/>
              <a:gd name="connsiteX4" fmla="*/ 10083968 w 12949255"/>
              <a:gd name="connsiteY4" fmla="*/ 4137938 h 5482611"/>
              <a:gd name="connsiteX5" fmla="*/ 12949255 w 12949255"/>
              <a:gd name="connsiteY5" fmla="*/ 5482611 h 5482611"/>
              <a:gd name="connsiteX0" fmla="*/ 0 w 12949255"/>
              <a:gd name="connsiteY0" fmla="*/ 273291 h 5482611"/>
              <a:gd name="connsiteX1" fmla="*/ 1627323 w 12949255"/>
              <a:gd name="connsiteY1" fmla="*/ 71813 h 5482611"/>
              <a:gd name="connsiteX2" fmla="*/ 4058648 w 12949255"/>
              <a:gd name="connsiteY2" fmla="*/ 1362905 h 5482611"/>
              <a:gd name="connsiteX3" fmla="*/ 6146068 w 12949255"/>
              <a:gd name="connsiteY3" fmla="*/ 567277 h 5482611"/>
              <a:gd name="connsiteX4" fmla="*/ 10083968 w 12949255"/>
              <a:gd name="connsiteY4" fmla="*/ 4137938 h 5482611"/>
              <a:gd name="connsiteX5" fmla="*/ 12949255 w 12949255"/>
              <a:gd name="connsiteY5" fmla="*/ 5482611 h 5482611"/>
              <a:gd name="connsiteX0" fmla="*/ 0 w 12949255"/>
              <a:gd name="connsiteY0" fmla="*/ 273291 h 5482611"/>
              <a:gd name="connsiteX1" fmla="*/ 1627323 w 12949255"/>
              <a:gd name="connsiteY1" fmla="*/ 71813 h 5482611"/>
              <a:gd name="connsiteX2" fmla="*/ 4058648 w 12949255"/>
              <a:gd name="connsiteY2" fmla="*/ 1362905 h 5482611"/>
              <a:gd name="connsiteX3" fmla="*/ 6146068 w 12949255"/>
              <a:gd name="connsiteY3" fmla="*/ 567277 h 5482611"/>
              <a:gd name="connsiteX4" fmla="*/ 7035128 w 12949255"/>
              <a:gd name="connsiteY4" fmla="*/ 2532034 h 5482611"/>
              <a:gd name="connsiteX5" fmla="*/ 12949255 w 12949255"/>
              <a:gd name="connsiteY5" fmla="*/ 5482611 h 5482611"/>
              <a:gd name="connsiteX0" fmla="*/ 0 w 12949255"/>
              <a:gd name="connsiteY0" fmla="*/ 273291 h 5482611"/>
              <a:gd name="connsiteX1" fmla="*/ 1627323 w 12949255"/>
              <a:gd name="connsiteY1" fmla="*/ 71813 h 5482611"/>
              <a:gd name="connsiteX2" fmla="*/ 4058648 w 12949255"/>
              <a:gd name="connsiteY2" fmla="*/ 1362905 h 5482611"/>
              <a:gd name="connsiteX3" fmla="*/ 6146068 w 12949255"/>
              <a:gd name="connsiteY3" fmla="*/ 567277 h 5482611"/>
              <a:gd name="connsiteX4" fmla="*/ 7035128 w 12949255"/>
              <a:gd name="connsiteY4" fmla="*/ 2532034 h 5482611"/>
              <a:gd name="connsiteX5" fmla="*/ 12949255 w 12949255"/>
              <a:gd name="connsiteY5" fmla="*/ 5482611 h 5482611"/>
              <a:gd name="connsiteX0" fmla="*/ 0 w 12949255"/>
              <a:gd name="connsiteY0" fmla="*/ 273291 h 5482611"/>
              <a:gd name="connsiteX1" fmla="*/ 1627323 w 12949255"/>
              <a:gd name="connsiteY1" fmla="*/ 71813 h 5482611"/>
              <a:gd name="connsiteX2" fmla="*/ 4058648 w 12949255"/>
              <a:gd name="connsiteY2" fmla="*/ 1362905 h 5482611"/>
              <a:gd name="connsiteX3" fmla="*/ 6146068 w 12949255"/>
              <a:gd name="connsiteY3" fmla="*/ 567277 h 5482611"/>
              <a:gd name="connsiteX4" fmla="*/ 7035128 w 12949255"/>
              <a:gd name="connsiteY4" fmla="*/ 2532034 h 5482611"/>
              <a:gd name="connsiteX5" fmla="*/ 12949255 w 12949255"/>
              <a:gd name="connsiteY5" fmla="*/ 5482611 h 5482611"/>
              <a:gd name="connsiteX0" fmla="*/ 0 w 12949255"/>
              <a:gd name="connsiteY0" fmla="*/ 273291 h 5482611"/>
              <a:gd name="connsiteX1" fmla="*/ 1627323 w 12949255"/>
              <a:gd name="connsiteY1" fmla="*/ 71813 h 5482611"/>
              <a:gd name="connsiteX2" fmla="*/ 4058648 w 12949255"/>
              <a:gd name="connsiteY2" fmla="*/ 1362905 h 5482611"/>
              <a:gd name="connsiteX3" fmla="*/ 6146068 w 12949255"/>
              <a:gd name="connsiteY3" fmla="*/ 567277 h 5482611"/>
              <a:gd name="connsiteX4" fmla="*/ 7035128 w 12949255"/>
              <a:gd name="connsiteY4" fmla="*/ 2532034 h 5482611"/>
              <a:gd name="connsiteX5" fmla="*/ 12949255 w 12949255"/>
              <a:gd name="connsiteY5" fmla="*/ 5482611 h 5482611"/>
              <a:gd name="connsiteX0" fmla="*/ 0 w 12949255"/>
              <a:gd name="connsiteY0" fmla="*/ 273291 h 5482611"/>
              <a:gd name="connsiteX1" fmla="*/ 1627323 w 12949255"/>
              <a:gd name="connsiteY1" fmla="*/ 71813 h 5482611"/>
              <a:gd name="connsiteX2" fmla="*/ 4058648 w 12949255"/>
              <a:gd name="connsiteY2" fmla="*/ 1362905 h 5482611"/>
              <a:gd name="connsiteX3" fmla="*/ 6146068 w 12949255"/>
              <a:gd name="connsiteY3" fmla="*/ 567277 h 5482611"/>
              <a:gd name="connsiteX4" fmla="*/ 7035128 w 12949255"/>
              <a:gd name="connsiteY4" fmla="*/ 2532034 h 5482611"/>
              <a:gd name="connsiteX5" fmla="*/ 12949255 w 12949255"/>
              <a:gd name="connsiteY5" fmla="*/ 5482611 h 5482611"/>
              <a:gd name="connsiteX0" fmla="*/ 0 w 12949255"/>
              <a:gd name="connsiteY0" fmla="*/ 273291 h 5482611"/>
              <a:gd name="connsiteX1" fmla="*/ 1627323 w 12949255"/>
              <a:gd name="connsiteY1" fmla="*/ 71813 h 5482611"/>
              <a:gd name="connsiteX2" fmla="*/ 4058648 w 12949255"/>
              <a:gd name="connsiteY2" fmla="*/ 1362905 h 5482611"/>
              <a:gd name="connsiteX3" fmla="*/ 7035128 w 12949255"/>
              <a:gd name="connsiteY3" fmla="*/ 2532034 h 5482611"/>
              <a:gd name="connsiteX4" fmla="*/ 12949255 w 12949255"/>
              <a:gd name="connsiteY4" fmla="*/ 5482611 h 5482611"/>
              <a:gd name="connsiteX0" fmla="*/ 0 w 12949255"/>
              <a:gd name="connsiteY0" fmla="*/ 301153 h 5510473"/>
              <a:gd name="connsiteX1" fmla="*/ 1627323 w 12949255"/>
              <a:gd name="connsiteY1" fmla="*/ 99675 h 5510473"/>
              <a:gd name="connsiteX2" fmla="*/ 4156240 w 12949255"/>
              <a:gd name="connsiteY2" fmla="*/ 1773176 h 5510473"/>
              <a:gd name="connsiteX3" fmla="*/ 7035128 w 12949255"/>
              <a:gd name="connsiteY3" fmla="*/ 2559896 h 5510473"/>
              <a:gd name="connsiteX4" fmla="*/ 12949255 w 12949255"/>
              <a:gd name="connsiteY4" fmla="*/ 5510473 h 5510473"/>
              <a:gd name="connsiteX0" fmla="*/ 0 w 12949255"/>
              <a:gd name="connsiteY0" fmla="*/ 301153 h 5510473"/>
              <a:gd name="connsiteX1" fmla="*/ 1627323 w 12949255"/>
              <a:gd name="connsiteY1" fmla="*/ 99675 h 5510473"/>
              <a:gd name="connsiteX2" fmla="*/ 4156240 w 12949255"/>
              <a:gd name="connsiteY2" fmla="*/ 1773176 h 5510473"/>
              <a:gd name="connsiteX3" fmla="*/ 7035128 w 12949255"/>
              <a:gd name="connsiteY3" fmla="*/ 2559896 h 5510473"/>
              <a:gd name="connsiteX4" fmla="*/ 9256961 w 12949255"/>
              <a:gd name="connsiteY4" fmla="*/ 3879584 h 5510473"/>
              <a:gd name="connsiteX5" fmla="*/ 12949255 w 12949255"/>
              <a:gd name="connsiteY5" fmla="*/ 5510473 h 5510473"/>
              <a:gd name="connsiteX0" fmla="*/ 0 w 12949255"/>
              <a:gd name="connsiteY0" fmla="*/ 301153 h 5510473"/>
              <a:gd name="connsiteX1" fmla="*/ 1627323 w 12949255"/>
              <a:gd name="connsiteY1" fmla="*/ 99675 h 5510473"/>
              <a:gd name="connsiteX2" fmla="*/ 4156240 w 12949255"/>
              <a:gd name="connsiteY2" fmla="*/ 1773176 h 5510473"/>
              <a:gd name="connsiteX3" fmla="*/ 7035128 w 12949255"/>
              <a:gd name="connsiteY3" fmla="*/ 2559896 h 5510473"/>
              <a:gd name="connsiteX4" fmla="*/ 9256961 w 12949255"/>
              <a:gd name="connsiteY4" fmla="*/ 3879584 h 5510473"/>
              <a:gd name="connsiteX5" fmla="*/ 12949255 w 12949255"/>
              <a:gd name="connsiteY5" fmla="*/ 5510473 h 5510473"/>
              <a:gd name="connsiteX0" fmla="*/ 0 w 12949255"/>
              <a:gd name="connsiteY0" fmla="*/ 301153 h 5510473"/>
              <a:gd name="connsiteX1" fmla="*/ 1627323 w 12949255"/>
              <a:gd name="connsiteY1" fmla="*/ 99675 h 5510473"/>
              <a:gd name="connsiteX2" fmla="*/ 4156240 w 12949255"/>
              <a:gd name="connsiteY2" fmla="*/ 1773176 h 5510473"/>
              <a:gd name="connsiteX3" fmla="*/ 7035128 w 12949255"/>
              <a:gd name="connsiteY3" fmla="*/ 2559896 h 5510473"/>
              <a:gd name="connsiteX4" fmla="*/ 9256961 w 12949255"/>
              <a:gd name="connsiteY4" fmla="*/ 3879584 h 5510473"/>
              <a:gd name="connsiteX5" fmla="*/ 12949255 w 12949255"/>
              <a:gd name="connsiteY5" fmla="*/ 5510473 h 5510473"/>
              <a:gd name="connsiteX0" fmla="*/ 0 w 12949255"/>
              <a:gd name="connsiteY0" fmla="*/ 301153 h 5510473"/>
              <a:gd name="connsiteX1" fmla="*/ 1627323 w 12949255"/>
              <a:gd name="connsiteY1" fmla="*/ 99675 h 5510473"/>
              <a:gd name="connsiteX2" fmla="*/ 4156240 w 12949255"/>
              <a:gd name="connsiteY2" fmla="*/ 1773176 h 5510473"/>
              <a:gd name="connsiteX3" fmla="*/ 7035128 w 12949255"/>
              <a:gd name="connsiteY3" fmla="*/ 2559896 h 5510473"/>
              <a:gd name="connsiteX4" fmla="*/ 9256961 w 12949255"/>
              <a:gd name="connsiteY4" fmla="*/ 3879584 h 5510473"/>
              <a:gd name="connsiteX5" fmla="*/ 12949255 w 12949255"/>
              <a:gd name="connsiteY5" fmla="*/ 5510473 h 5510473"/>
              <a:gd name="connsiteX0" fmla="*/ 0 w 12949255"/>
              <a:gd name="connsiteY0" fmla="*/ 301153 h 5510473"/>
              <a:gd name="connsiteX1" fmla="*/ 1627323 w 12949255"/>
              <a:gd name="connsiteY1" fmla="*/ 99675 h 5510473"/>
              <a:gd name="connsiteX2" fmla="*/ 4156240 w 12949255"/>
              <a:gd name="connsiteY2" fmla="*/ 1773176 h 5510473"/>
              <a:gd name="connsiteX3" fmla="*/ 7035128 w 12949255"/>
              <a:gd name="connsiteY3" fmla="*/ 2559896 h 5510473"/>
              <a:gd name="connsiteX4" fmla="*/ 8993463 w 12949255"/>
              <a:gd name="connsiteY4" fmla="*/ 2567285 h 5510473"/>
              <a:gd name="connsiteX5" fmla="*/ 12949255 w 12949255"/>
              <a:gd name="connsiteY5" fmla="*/ 5510473 h 5510473"/>
              <a:gd name="connsiteX0" fmla="*/ 0 w 12949255"/>
              <a:gd name="connsiteY0" fmla="*/ 301153 h 5510473"/>
              <a:gd name="connsiteX1" fmla="*/ 1627323 w 12949255"/>
              <a:gd name="connsiteY1" fmla="*/ 99675 h 5510473"/>
              <a:gd name="connsiteX2" fmla="*/ 4156240 w 12949255"/>
              <a:gd name="connsiteY2" fmla="*/ 1773176 h 5510473"/>
              <a:gd name="connsiteX3" fmla="*/ 7035128 w 12949255"/>
              <a:gd name="connsiteY3" fmla="*/ 2559896 h 5510473"/>
              <a:gd name="connsiteX4" fmla="*/ 8993463 w 12949255"/>
              <a:gd name="connsiteY4" fmla="*/ 2567285 h 5510473"/>
              <a:gd name="connsiteX5" fmla="*/ 12949255 w 12949255"/>
              <a:gd name="connsiteY5" fmla="*/ 5510473 h 5510473"/>
              <a:gd name="connsiteX0" fmla="*/ 0 w 12949255"/>
              <a:gd name="connsiteY0" fmla="*/ 301153 h 5510473"/>
              <a:gd name="connsiteX1" fmla="*/ 1627323 w 12949255"/>
              <a:gd name="connsiteY1" fmla="*/ 99675 h 5510473"/>
              <a:gd name="connsiteX2" fmla="*/ 4156240 w 12949255"/>
              <a:gd name="connsiteY2" fmla="*/ 1773176 h 5510473"/>
              <a:gd name="connsiteX3" fmla="*/ 7035128 w 12949255"/>
              <a:gd name="connsiteY3" fmla="*/ 2559896 h 5510473"/>
              <a:gd name="connsiteX4" fmla="*/ 9215116 w 12949255"/>
              <a:gd name="connsiteY4" fmla="*/ 2218865 h 5510473"/>
              <a:gd name="connsiteX5" fmla="*/ 12949255 w 12949255"/>
              <a:gd name="connsiteY5" fmla="*/ 5510473 h 5510473"/>
              <a:gd name="connsiteX0" fmla="*/ 0 w 12949255"/>
              <a:gd name="connsiteY0" fmla="*/ 301153 h 5510473"/>
              <a:gd name="connsiteX1" fmla="*/ 1627323 w 12949255"/>
              <a:gd name="connsiteY1" fmla="*/ 99675 h 5510473"/>
              <a:gd name="connsiteX2" fmla="*/ 4156240 w 12949255"/>
              <a:gd name="connsiteY2" fmla="*/ 1773176 h 5510473"/>
              <a:gd name="connsiteX3" fmla="*/ 7035128 w 12949255"/>
              <a:gd name="connsiteY3" fmla="*/ 2559896 h 5510473"/>
              <a:gd name="connsiteX4" fmla="*/ 9215116 w 12949255"/>
              <a:gd name="connsiteY4" fmla="*/ 2218865 h 5510473"/>
              <a:gd name="connsiteX5" fmla="*/ 12949255 w 12949255"/>
              <a:gd name="connsiteY5" fmla="*/ 5510473 h 551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9255" h="5510473">
                <a:moveTo>
                  <a:pt x="0" y="301153"/>
                </a:moveTo>
                <a:cubicBezTo>
                  <a:pt x="428787" y="116465"/>
                  <a:pt x="934616" y="-145662"/>
                  <a:pt x="1627323" y="99675"/>
                </a:cubicBezTo>
                <a:cubicBezTo>
                  <a:pt x="2320030" y="345012"/>
                  <a:pt x="3254939" y="1363139"/>
                  <a:pt x="4156240" y="1773176"/>
                </a:cubicBezTo>
                <a:cubicBezTo>
                  <a:pt x="5057541" y="2183213"/>
                  <a:pt x="6185008" y="2208828"/>
                  <a:pt x="7035128" y="2559896"/>
                </a:cubicBezTo>
                <a:cubicBezTo>
                  <a:pt x="7885248" y="2910964"/>
                  <a:pt x="8718312" y="4886906"/>
                  <a:pt x="9215116" y="2218865"/>
                </a:cubicBezTo>
                <a:cubicBezTo>
                  <a:pt x="9711920" y="-449176"/>
                  <a:pt x="12333873" y="5238658"/>
                  <a:pt x="12949255" y="5510473"/>
                </a:cubicBezTo>
              </a:path>
            </a:pathLst>
          </a:custGeom>
          <a:noFill/>
          <a:ln w="571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6" name="CaixaDeTexto 1">
            <a:extLst>
              <a:ext uri="{FF2B5EF4-FFF2-40B4-BE49-F238E27FC236}">
                <a16:creationId xmlns:a16="http://schemas.microsoft.com/office/drawing/2014/main" id="{5C9C1C12-6E5E-95B1-BBC3-671E81CF72D6}"/>
              </a:ext>
            </a:extLst>
          </p:cNvPr>
          <p:cNvSpPr txBox="1"/>
          <p:nvPr/>
        </p:nvSpPr>
        <p:spPr>
          <a:xfrm>
            <a:off x="0" y="2276242"/>
            <a:ext cx="12192000" cy="584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buSzPct val="100000"/>
              <a:defRPr>
                <a:solidFill>
                  <a:srgbClr val="FFFFFF"/>
                </a:solidFill>
              </a:defRPr>
            </a:pPr>
            <a:r>
              <a:rPr lang="pt-BR" sz="1600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Conexão com a qualidade e velocidade necessárias para o uso pedagógico das TICs, nas atividades educacionais. </a:t>
            </a:r>
            <a:br>
              <a:rPr lang="pt-BR" sz="1600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600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Projetos  de conectividade podem contemplar quaisquer infraestruturas</a:t>
            </a:r>
          </a:p>
        </p:txBody>
      </p:sp>
      <p:sp>
        <p:nvSpPr>
          <p:cNvPr id="7" name="CaixaDeTexto 1">
            <a:extLst>
              <a:ext uri="{FF2B5EF4-FFF2-40B4-BE49-F238E27FC236}">
                <a16:creationId xmlns:a16="http://schemas.microsoft.com/office/drawing/2014/main" id="{EEB7BF0C-D75F-5231-0D11-5F5980067526}"/>
              </a:ext>
            </a:extLst>
          </p:cNvPr>
          <p:cNvSpPr txBox="1"/>
          <p:nvPr/>
        </p:nvSpPr>
        <p:spPr>
          <a:xfrm>
            <a:off x="47328" y="1556792"/>
            <a:ext cx="12144672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buSzPct val="100000"/>
              <a:defRPr>
                <a:solidFill>
                  <a:srgbClr val="FFFFFF"/>
                </a:solidFill>
              </a:defRPr>
            </a:pPr>
            <a:endParaRPr lang="pt-BR" sz="2000" b="1" dirty="0">
              <a:solidFill>
                <a:schemeClr val="accent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CaixaDeTexto 1">
            <a:extLst>
              <a:ext uri="{FF2B5EF4-FFF2-40B4-BE49-F238E27FC236}">
                <a16:creationId xmlns:a16="http://schemas.microsoft.com/office/drawing/2014/main" id="{5ABF509C-42F3-40F0-606D-1EEBEA38C918}"/>
              </a:ext>
            </a:extLst>
          </p:cNvPr>
          <p:cNvSpPr txBox="1"/>
          <p:nvPr/>
        </p:nvSpPr>
        <p:spPr>
          <a:xfrm>
            <a:off x="66378" y="6011152"/>
            <a:ext cx="12025336" cy="338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buSzPct val="100000"/>
              <a:defRPr>
                <a:solidFill>
                  <a:srgbClr val="FFFFFF"/>
                </a:solidFill>
              </a:defRPr>
            </a:pP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 GAPE é coordenado e presidido por Conselheiro Diretor da Anatel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2712CF91-986D-B6C0-1FC3-097D18E9F6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7652" y="4074921"/>
            <a:ext cx="2005816" cy="501454"/>
          </a:xfrm>
          <a:prstGeom prst="rect">
            <a:avLst/>
          </a:prstGeom>
        </p:spPr>
      </p:pic>
      <p:pic>
        <p:nvPicPr>
          <p:cNvPr id="10" name="Imagem 21">
            <a:extLst>
              <a:ext uri="{FF2B5EF4-FFF2-40B4-BE49-F238E27FC236}">
                <a16:creationId xmlns:a16="http://schemas.microsoft.com/office/drawing/2014/main" id="{9D4B7757-CBAF-85A5-EAE2-01E478BBAC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627383" y="3559516"/>
            <a:ext cx="292957" cy="735508"/>
          </a:xfrm>
          <a:prstGeom prst="rect">
            <a:avLst/>
          </a:prstGeom>
        </p:spPr>
      </p:pic>
      <p:pic>
        <p:nvPicPr>
          <p:cNvPr id="11" name="Imagem 21">
            <a:extLst>
              <a:ext uri="{FF2B5EF4-FFF2-40B4-BE49-F238E27FC236}">
                <a16:creationId xmlns:a16="http://schemas.microsoft.com/office/drawing/2014/main" id="{B5C8AFA7-2DC0-9F7C-C226-318F5423B2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884487" y="4135956"/>
            <a:ext cx="292957" cy="735508"/>
          </a:xfrm>
          <a:prstGeom prst="rect">
            <a:avLst/>
          </a:prstGeom>
        </p:spPr>
      </p:pic>
      <p:pic>
        <p:nvPicPr>
          <p:cNvPr id="13" name="Imagem 21">
            <a:extLst>
              <a:ext uri="{FF2B5EF4-FFF2-40B4-BE49-F238E27FC236}">
                <a16:creationId xmlns:a16="http://schemas.microsoft.com/office/drawing/2014/main" id="{348F0E24-FFA3-B24A-C615-8E0CB9490D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8019763" y="3583738"/>
            <a:ext cx="292957" cy="735508"/>
          </a:xfrm>
          <a:prstGeom prst="rect">
            <a:avLst/>
          </a:prstGeom>
        </p:spPr>
      </p:pic>
      <p:pic>
        <p:nvPicPr>
          <p:cNvPr id="14" name="Imagem 21">
            <a:extLst>
              <a:ext uri="{FF2B5EF4-FFF2-40B4-BE49-F238E27FC236}">
                <a16:creationId xmlns:a16="http://schemas.microsoft.com/office/drawing/2014/main" id="{8728916F-4C1E-EABE-B595-E9F4B83173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508116" y="4212763"/>
            <a:ext cx="292957" cy="735508"/>
          </a:xfrm>
          <a:prstGeom prst="rect">
            <a:avLst/>
          </a:prstGeom>
        </p:spPr>
      </p:pic>
      <p:sp>
        <p:nvSpPr>
          <p:cNvPr id="15" name="CaixaDeTexto 1">
            <a:extLst>
              <a:ext uri="{FF2B5EF4-FFF2-40B4-BE49-F238E27FC236}">
                <a16:creationId xmlns:a16="http://schemas.microsoft.com/office/drawing/2014/main" id="{1A3D25CD-4CCC-E1C6-24BD-321F1CB7F74F}"/>
              </a:ext>
            </a:extLst>
          </p:cNvPr>
          <p:cNvSpPr txBox="1"/>
          <p:nvPr/>
        </p:nvSpPr>
        <p:spPr>
          <a:xfrm>
            <a:off x="2903250" y="4124810"/>
            <a:ext cx="2441289" cy="646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buSzPct val="100000"/>
              <a:defRPr>
                <a:solidFill>
                  <a:srgbClr val="FFFFFF"/>
                </a:solidFill>
              </a:defRPr>
            </a:pPr>
            <a:r>
              <a:rPr lang="pt-BR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Ministério das Comunicações</a:t>
            </a:r>
          </a:p>
        </p:txBody>
      </p:sp>
      <p:sp>
        <p:nvSpPr>
          <p:cNvPr id="16" name="CaixaDeTexto 1">
            <a:extLst>
              <a:ext uri="{FF2B5EF4-FFF2-40B4-BE49-F238E27FC236}">
                <a16:creationId xmlns:a16="http://schemas.microsoft.com/office/drawing/2014/main" id="{58EF341B-5684-8C9E-842E-CDF3E96699F9}"/>
              </a:ext>
            </a:extLst>
          </p:cNvPr>
          <p:cNvSpPr txBox="1"/>
          <p:nvPr/>
        </p:nvSpPr>
        <p:spPr>
          <a:xfrm>
            <a:off x="5217437" y="4130832"/>
            <a:ext cx="1715021" cy="646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buSzPct val="100000"/>
              <a:defRPr>
                <a:solidFill>
                  <a:srgbClr val="FFFFFF"/>
                </a:solidFill>
              </a:defRPr>
            </a:pPr>
            <a:r>
              <a:rPr lang="pt-BR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Ministério da Educação</a:t>
            </a:r>
          </a:p>
        </p:txBody>
      </p:sp>
      <p:sp>
        <p:nvSpPr>
          <p:cNvPr id="17" name="CaixaDeTexto 1">
            <a:extLst>
              <a:ext uri="{FF2B5EF4-FFF2-40B4-BE49-F238E27FC236}">
                <a16:creationId xmlns:a16="http://schemas.microsoft.com/office/drawing/2014/main" id="{409967C9-B4A4-D613-EDB0-50EF13CCC963}"/>
              </a:ext>
            </a:extLst>
          </p:cNvPr>
          <p:cNvSpPr txBox="1"/>
          <p:nvPr/>
        </p:nvSpPr>
        <p:spPr>
          <a:xfrm>
            <a:off x="7352361" y="4929312"/>
            <a:ext cx="1047895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buSzPct val="100000"/>
              <a:defRPr>
                <a:solidFill>
                  <a:srgbClr val="FFFFFF"/>
                </a:solidFill>
              </a:defRPr>
            </a:pPr>
            <a:r>
              <a:rPr lang="pt-BR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Proponentes Vencedoras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B737A564-E708-C3AD-C6C4-6E60C2F13883}"/>
              </a:ext>
            </a:extLst>
          </p:cNvPr>
          <p:cNvSpPr/>
          <p:nvPr/>
        </p:nvSpPr>
        <p:spPr>
          <a:xfrm>
            <a:off x="9777645" y="3546273"/>
            <a:ext cx="206017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4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R$ 3,1</a:t>
            </a:r>
          </a:p>
          <a:p>
            <a:pPr algn="ctr"/>
            <a:r>
              <a:rPr lang="pt-BR" sz="40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bilhões </a:t>
            </a:r>
            <a:endParaRPr lang="pt-BR" sz="4000" dirty="0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FE82960E-D81B-0588-2BEF-279912E3BCC6}"/>
              </a:ext>
            </a:extLst>
          </p:cNvPr>
          <p:cNvSpPr/>
          <p:nvPr/>
        </p:nvSpPr>
        <p:spPr>
          <a:xfrm>
            <a:off x="9696400" y="4750668"/>
            <a:ext cx="2151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pagos pelas vencedoras da faixa de 26 GHz</a:t>
            </a:r>
            <a:endParaRPr lang="pt-BR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CaixaDeTexto 1">
            <a:extLst>
              <a:ext uri="{FF2B5EF4-FFF2-40B4-BE49-F238E27FC236}">
                <a16:creationId xmlns:a16="http://schemas.microsoft.com/office/drawing/2014/main" id="{FDEEAA95-53E7-8673-D1CE-0844335536F9}"/>
              </a:ext>
            </a:extLst>
          </p:cNvPr>
          <p:cNvSpPr txBox="1"/>
          <p:nvPr/>
        </p:nvSpPr>
        <p:spPr>
          <a:xfrm>
            <a:off x="23664" y="1591693"/>
            <a:ext cx="1214467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buSzPct val="100000"/>
              <a:defRPr>
                <a:solidFill>
                  <a:srgbClr val="FFFFFF"/>
                </a:solidFill>
              </a:defRPr>
            </a:pPr>
            <a:r>
              <a:rPr lang="pt-BR" sz="2200" b="1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GAPE - Grupo de Acompanhamento do Custeio à Projetos de Conectividade de Escolas</a:t>
            </a:r>
          </a:p>
        </p:txBody>
      </p:sp>
      <p:sp>
        <p:nvSpPr>
          <p:cNvPr id="26" name="Espaço Reservado para Texto 1">
            <a:extLst>
              <a:ext uri="{FF2B5EF4-FFF2-40B4-BE49-F238E27FC236}">
                <a16:creationId xmlns:a16="http://schemas.microsoft.com/office/drawing/2014/main" id="{FB97A9C1-0727-7A68-856A-ADCE8586EFD3}"/>
              </a:ext>
            </a:extLst>
          </p:cNvPr>
          <p:cNvSpPr txBox="1">
            <a:spLocks/>
          </p:cNvSpPr>
          <p:nvPr/>
        </p:nvSpPr>
        <p:spPr>
          <a:xfrm>
            <a:off x="551384" y="3167668"/>
            <a:ext cx="2782366" cy="3786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/>
          </a:p>
        </p:txBody>
      </p:sp>
      <p:sp>
        <p:nvSpPr>
          <p:cNvPr id="27" name="CaixaDeTexto 1">
            <a:extLst>
              <a:ext uri="{FF2B5EF4-FFF2-40B4-BE49-F238E27FC236}">
                <a16:creationId xmlns:a16="http://schemas.microsoft.com/office/drawing/2014/main" id="{90AD5A03-7238-2427-8FA7-0594B58F465F}"/>
              </a:ext>
            </a:extLst>
          </p:cNvPr>
          <p:cNvSpPr txBox="1"/>
          <p:nvPr/>
        </p:nvSpPr>
        <p:spPr>
          <a:xfrm>
            <a:off x="700253" y="3138644"/>
            <a:ext cx="3433597" cy="401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buSzPct val="100000"/>
              <a:defRPr>
                <a:solidFill>
                  <a:srgbClr val="FFFFFF"/>
                </a:solidFill>
              </a:defRPr>
            </a:pP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Composição do  </a:t>
            </a:r>
            <a:r>
              <a:rPr lang="pt-BR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GAPE</a:t>
            </a:r>
          </a:p>
        </p:txBody>
      </p:sp>
    </p:spTree>
    <p:extLst>
      <p:ext uri="{BB962C8B-B14F-4D97-AF65-F5344CB8AC3E}">
        <p14:creationId xmlns:p14="http://schemas.microsoft.com/office/powerpoint/2010/main" val="1951959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531F280F-0FFB-C731-AA63-BA968353FD94}"/>
              </a:ext>
            </a:extLst>
          </p:cNvPr>
          <p:cNvSpPr/>
          <p:nvPr/>
        </p:nvSpPr>
        <p:spPr>
          <a:xfrm>
            <a:off x="0" y="1412776"/>
            <a:ext cx="12192000" cy="53600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5" name="Espaço Reservado para Texto 1">
            <a:extLst>
              <a:ext uri="{FF2B5EF4-FFF2-40B4-BE49-F238E27FC236}">
                <a16:creationId xmlns:a16="http://schemas.microsoft.com/office/drawing/2014/main" id="{75D7048A-218C-5424-4A29-337778F7D97B}"/>
              </a:ext>
            </a:extLst>
          </p:cNvPr>
          <p:cNvSpPr txBox="1">
            <a:spLocks/>
          </p:cNvSpPr>
          <p:nvPr/>
        </p:nvSpPr>
        <p:spPr>
          <a:xfrm>
            <a:off x="119336" y="1646900"/>
            <a:ext cx="6624736" cy="4830672"/>
          </a:xfrm>
          <a:prstGeom prst="roundRect">
            <a:avLst>
              <a:gd name="adj" fmla="val 12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/>
          </a:p>
        </p:txBody>
      </p:sp>
      <p:pic>
        <p:nvPicPr>
          <p:cNvPr id="18" name="Gráfico 17">
            <a:extLst>
              <a:ext uri="{FF2B5EF4-FFF2-40B4-BE49-F238E27FC236}">
                <a16:creationId xmlns:a16="http://schemas.microsoft.com/office/drawing/2014/main" id="{5CFCCED1-0170-4A0C-B375-C18B0BD87A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3424" y="260648"/>
            <a:ext cx="1264940" cy="316235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0938BD3A-3B2A-4974-809E-7AF1F3F31165}"/>
              </a:ext>
            </a:extLst>
          </p:cNvPr>
          <p:cNvSpPr txBox="1"/>
          <p:nvPr/>
        </p:nvSpPr>
        <p:spPr>
          <a:xfrm>
            <a:off x="444470" y="355715"/>
            <a:ext cx="352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Gabinete do Conselheiro Vicente Aquino  |  GCVA</a:t>
            </a:r>
          </a:p>
        </p:txBody>
      </p:sp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6BF007A8-29CC-42D0-AB1A-EFC635F9C01A}"/>
              </a:ext>
            </a:extLst>
          </p:cNvPr>
          <p:cNvCxnSpPr/>
          <p:nvPr/>
        </p:nvCxnSpPr>
        <p:spPr>
          <a:xfrm>
            <a:off x="551384" y="1124744"/>
            <a:ext cx="1312168" cy="0"/>
          </a:xfrm>
          <a:prstGeom prst="straightConnector1">
            <a:avLst/>
          </a:prstGeom>
          <a:ln w="28575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6"/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tângulo 82">
            <a:extLst>
              <a:ext uri="{FF2B5EF4-FFF2-40B4-BE49-F238E27FC236}">
                <a16:creationId xmlns:a16="http://schemas.microsoft.com/office/drawing/2014/main" id="{1A9BB3BE-D9FA-4206-AD7F-F37F44B2575C}"/>
              </a:ext>
            </a:extLst>
          </p:cNvPr>
          <p:cNvSpPr/>
          <p:nvPr/>
        </p:nvSpPr>
        <p:spPr>
          <a:xfrm flipV="1">
            <a:off x="0" y="6711696"/>
            <a:ext cx="12192000" cy="16374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  <a:tileRect/>
          </a:gradFill>
          <a:ln w="28575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Espaço Reservado para Texto 1">
            <a:extLst>
              <a:ext uri="{FF2B5EF4-FFF2-40B4-BE49-F238E27FC236}">
                <a16:creationId xmlns:a16="http://schemas.microsoft.com/office/drawing/2014/main" id="{28693C34-0170-6762-06C7-61C221044A27}"/>
              </a:ext>
            </a:extLst>
          </p:cNvPr>
          <p:cNvSpPr txBox="1">
            <a:spLocks/>
          </p:cNvSpPr>
          <p:nvPr/>
        </p:nvSpPr>
        <p:spPr>
          <a:xfrm>
            <a:off x="244386" y="2213184"/>
            <a:ext cx="65527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prover banda larga para escolas que </a:t>
            </a:r>
            <a:r>
              <a:rPr lang="pt-BR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não estão conectadas </a:t>
            </a: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à internet;  </a:t>
            </a:r>
          </a:p>
          <a:p>
            <a:pPr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/"/>
            </a:pPr>
            <a:endParaRPr lang="pt-BR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prover banda larga para escolas que </a:t>
            </a:r>
            <a:r>
              <a:rPr lang="pt-BR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estão conectadas</a:t>
            </a: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 à internet, mas não dispõem de banda larga; </a:t>
            </a:r>
          </a:p>
          <a:p>
            <a:pPr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/"/>
            </a:pPr>
            <a:endParaRPr lang="pt-BR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prover banda larga com a </a:t>
            </a:r>
            <a:r>
              <a:rPr lang="pt-BR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qualidade e velocidade</a:t>
            </a:r>
            <a:r>
              <a:rPr lang="pt-BR" sz="18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necessárias para o uso pedagógico para escolas que já possuem banda larga; </a:t>
            </a:r>
          </a:p>
          <a:p>
            <a:pPr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/"/>
            </a:pPr>
            <a:endParaRPr lang="pt-BR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melhorar a </a:t>
            </a:r>
            <a:r>
              <a:rPr lang="pt-BR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infraestrutura interna</a:t>
            </a:r>
            <a:r>
              <a:rPr lang="pt-BR" sz="18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de distribuição de internet nas escolas; e</a:t>
            </a:r>
          </a:p>
          <a:p>
            <a:pPr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/"/>
            </a:pPr>
            <a:endParaRPr lang="pt-BR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/"/>
            </a:pPr>
            <a:r>
              <a:rPr lang="pt-BR" sz="1800" dirty="0">
                <a:latin typeface="Segoe UI" panose="020B0502040204020203" pitchFamily="34" charset="0"/>
                <a:cs typeface="Segoe UI" panose="020B0502040204020203" pitchFamily="34" charset="0"/>
              </a:rPr>
              <a:t>prover conectividade da internet </a:t>
            </a:r>
            <a:r>
              <a:rPr lang="pt-BR" sz="18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dentro de sala de aula.</a:t>
            </a:r>
            <a:endParaRPr lang="pt-BR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Google Shape;1136;p35">
            <a:extLst>
              <a:ext uri="{FF2B5EF4-FFF2-40B4-BE49-F238E27FC236}">
                <a16:creationId xmlns:a16="http://schemas.microsoft.com/office/drawing/2014/main" id="{ECEF322E-0BAC-125E-7FA7-8C3666A86C6C}"/>
              </a:ext>
            </a:extLst>
          </p:cNvPr>
          <p:cNvSpPr/>
          <p:nvPr/>
        </p:nvSpPr>
        <p:spPr>
          <a:xfrm>
            <a:off x="6623804" y="2060848"/>
            <a:ext cx="408300" cy="408300"/>
          </a:xfrm>
          <a:prstGeom prst="ellipse">
            <a:avLst/>
          </a:prstGeom>
          <a:solidFill>
            <a:srgbClr val="005BAA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</a:endParaRPr>
          </a:p>
        </p:txBody>
      </p:sp>
      <p:cxnSp>
        <p:nvCxnSpPr>
          <p:cNvPr id="70" name="Google Shape;1138;p35">
            <a:extLst>
              <a:ext uri="{FF2B5EF4-FFF2-40B4-BE49-F238E27FC236}">
                <a16:creationId xmlns:a16="http://schemas.microsoft.com/office/drawing/2014/main" id="{732C4909-D033-26AE-BC8D-70B9164262A5}"/>
              </a:ext>
            </a:extLst>
          </p:cNvPr>
          <p:cNvCxnSpPr>
            <a:cxnSpLocks/>
          </p:cNvCxnSpPr>
          <p:nvPr/>
        </p:nvCxnSpPr>
        <p:spPr>
          <a:xfrm>
            <a:off x="7010358" y="2233075"/>
            <a:ext cx="2830058" cy="1267933"/>
          </a:xfrm>
          <a:prstGeom prst="bentConnector3">
            <a:avLst>
              <a:gd name="adj1" fmla="val 99189"/>
            </a:avLst>
          </a:prstGeom>
          <a:noFill/>
          <a:ln w="19050" cap="flat" cmpd="sng">
            <a:solidFill>
              <a:srgbClr val="005BA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" name="Retângulo 70">
            <a:extLst>
              <a:ext uri="{FF2B5EF4-FFF2-40B4-BE49-F238E27FC236}">
                <a16:creationId xmlns:a16="http://schemas.microsoft.com/office/drawing/2014/main" id="{E798E741-B78F-F0B1-DDE3-698440AE10FB}"/>
              </a:ext>
            </a:extLst>
          </p:cNvPr>
          <p:cNvSpPr/>
          <p:nvPr/>
        </p:nvSpPr>
        <p:spPr>
          <a:xfrm>
            <a:off x="7896201" y="3754904"/>
            <a:ext cx="3456384" cy="4239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Capacidade por Escola</a:t>
            </a:r>
          </a:p>
        </p:txBody>
      </p:sp>
      <p:sp>
        <p:nvSpPr>
          <p:cNvPr id="73" name="Retângulo 72">
            <a:extLst>
              <a:ext uri="{FF2B5EF4-FFF2-40B4-BE49-F238E27FC236}">
                <a16:creationId xmlns:a16="http://schemas.microsoft.com/office/drawing/2014/main" id="{052E790A-A25F-C6D6-09F4-C0AD77DF8973}"/>
              </a:ext>
            </a:extLst>
          </p:cNvPr>
          <p:cNvSpPr/>
          <p:nvPr/>
        </p:nvSpPr>
        <p:spPr>
          <a:xfrm>
            <a:off x="7896201" y="4251519"/>
            <a:ext cx="3456384" cy="4239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800" b="1" dirty="0">
                <a:solidFill>
                  <a:schemeClr val="accent1">
                    <a:lumMod val="50000"/>
                  </a:schemeClr>
                </a:solidFill>
                <a:effectLst/>
              </a:rPr>
              <a:t>Velocidade Mínima: 50 Mbps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5" name="Retângulo 74">
            <a:extLst>
              <a:ext uri="{FF2B5EF4-FFF2-40B4-BE49-F238E27FC236}">
                <a16:creationId xmlns:a16="http://schemas.microsoft.com/office/drawing/2014/main" id="{F8AB110A-56A8-69F0-9FC4-22C277C9936A}"/>
              </a:ext>
            </a:extLst>
          </p:cNvPr>
          <p:cNvSpPr/>
          <p:nvPr/>
        </p:nvSpPr>
        <p:spPr>
          <a:xfrm>
            <a:off x="7896201" y="4748134"/>
            <a:ext cx="3456384" cy="4239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800" b="1" dirty="0">
                <a:solidFill>
                  <a:schemeClr val="accent1">
                    <a:lumMod val="50000"/>
                  </a:schemeClr>
                </a:solidFill>
                <a:effectLst/>
              </a:rPr>
              <a:t>1 Mbps por aluno no maior turno</a:t>
            </a:r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7" name="Retângulo 76">
            <a:extLst>
              <a:ext uri="{FF2B5EF4-FFF2-40B4-BE49-F238E27FC236}">
                <a16:creationId xmlns:a16="http://schemas.microsoft.com/office/drawing/2014/main" id="{52FECEC5-317C-29A1-3DF9-BE23A8EB60C6}"/>
              </a:ext>
            </a:extLst>
          </p:cNvPr>
          <p:cNvSpPr/>
          <p:nvPr/>
        </p:nvSpPr>
        <p:spPr>
          <a:xfrm>
            <a:off x="7896201" y="5244749"/>
            <a:ext cx="3456384" cy="4239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800" b="1" dirty="0">
                <a:solidFill>
                  <a:schemeClr val="accent1">
                    <a:lumMod val="50000"/>
                  </a:schemeClr>
                </a:solidFill>
                <a:effectLst/>
              </a:rPr>
              <a:t>1 Gbps de velocidade máxima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4" name="Gráfico 83" descr="Roteador sem fio com preenchimento sólido">
            <a:extLst>
              <a:ext uri="{FF2B5EF4-FFF2-40B4-BE49-F238E27FC236}">
                <a16:creationId xmlns:a16="http://schemas.microsoft.com/office/drawing/2014/main" id="{685537E6-DE4D-E753-E9A3-0A590D2530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74546" y="2637919"/>
            <a:ext cx="914400" cy="9144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6ADA5DA0-2F6A-7FEF-2F66-15498C454B39}"/>
              </a:ext>
            </a:extLst>
          </p:cNvPr>
          <p:cNvSpPr txBox="1"/>
          <p:nvPr/>
        </p:nvSpPr>
        <p:spPr>
          <a:xfrm>
            <a:off x="444469" y="576883"/>
            <a:ext cx="10908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Premissas iniciais do GAPE para conectar escolas</a:t>
            </a:r>
          </a:p>
        </p:txBody>
      </p:sp>
    </p:spTree>
    <p:extLst>
      <p:ext uri="{BB962C8B-B14F-4D97-AF65-F5344CB8AC3E}">
        <p14:creationId xmlns:p14="http://schemas.microsoft.com/office/powerpoint/2010/main" val="24477746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tângulo 25">
            <a:extLst>
              <a:ext uri="{FF2B5EF4-FFF2-40B4-BE49-F238E27FC236}">
                <a16:creationId xmlns:a16="http://schemas.microsoft.com/office/drawing/2014/main" id="{5C9131AD-AF11-47FE-97C8-F5BBC28464DB}"/>
              </a:ext>
            </a:extLst>
          </p:cNvPr>
          <p:cNvSpPr/>
          <p:nvPr/>
        </p:nvSpPr>
        <p:spPr>
          <a:xfrm flipV="1">
            <a:off x="0" y="0"/>
            <a:ext cx="12192000" cy="1497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7" name="Gráfico 26">
            <a:extLst>
              <a:ext uri="{FF2B5EF4-FFF2-40B4-BE49-F238E27FC236}">
                <a16:creationId xmlns:a16="http://schemas.microsoft.com/office/drawing/2014/main" id="{BE7287E5-2497-43D0-BEEF-A686701000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3424" y="260648"/>
            <a:ext cx="1264940" cy="316235"/>
          </a:xfrm>
          <a:prstGeom prst="rect">
            <a:avLst/>
          </a:prstGeom>
        </p:spPr>
      </p:pic>
      <p:sp>
        <p:nvSpPr>
          <p:cNvPr id="28" name="CaixaDeTexto 27">
            <a:extLst>
              <a:ext uri="{FF2B5EF4-FFF2-40B4-BE49-F238E27FC236}">
                <a16:creationId xmlns:a16="http://schemas.microsoft.com/office/drawing/2014/main" id="{39785042-882C-45FE-9B97-4DEF8D0BDB10}"/>
              </a:ext>
            </a:extLst>
          </p:cNvPr>
          <p:cNvSpPr txBox="1"/>
          <p:nvPr/>
        </p:nvSpPr>
        <p:spPr>
          <a:xfrm>
            <a:off x="444470" y="355715"/>
            <a:ext cx="352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Gabinete do Conselheiro Vicente Aquino  |  GCVA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4510FC2-DB51-49D1-BD47-68C1A7D54A3A}"/>
              </a:ext>
            </a:extLst>
          </p:cNvPr>
          <p:cNvSpPr txBox="1"/>
          <p:nvPr/>
        </p:nvSpPr>
        <p:spPr>
          <a:xfrm>
            <a:off x="444469" y="576883"/>
            <a:ext cx="117475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Painel de Escolas</a:t>
            </a:r>
          </a:p>
        </p:txBody>
      </p:sp>
      <p:cxnSp>
        <p:nvCxnSpPr>
          <p:cNvPr id="30" name="Conector de Seta Reta 29">
            <a:extLst>
              <a:ext uri="{FF2B5EF4-FFF2-40B4-BE49-F238E27FC236}">
                <a16:creationId xmlns:a16="http://schemas.microsoft.com/office/drawing/2014/main" id="{AD647654-8BE2-48A6-B8EA-C5EFB099B7A1}"/>
              </a:ext>
            </a:extLst>
          </p:cNvPr>
          <p:cNvCxnSpPr/>
          <p:nvPr/>
        </p:nvCxnSpPr>
        <p:spPr>
          <a:xfrm>
            <a:off x="592537" y="1196752"/>
            <a:ext cx="1312168" cy="0"/>
          </a:xfrm>
          <a:prstGeom prst="straightConnector1">
            <a:avLst/>
          </a:prstGeom>
          <a:ln w="28575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6"/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18B9F843-D9F3-4A61-C1C5-7C8F85319A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614005"/>
            <a:ext cx="12200278" cy="4911339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7CD26867-0FFF-8211-0183-60F9A3176CB6}"/>
              </a:ext>
            </a:extLst>
          </p:cNvPr>
          <p:cNvSpPr/>
          <p:nvPr/>
        </p:nvSpPr>
        <p:spPr>
          <a:xfrm flipV="1">
            <a:off x="0" y="6711696"/>
            <a:ext cx="12192000" cy="16374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  <a:tileRect/>
          </a:gradFill>
          <a:ln w="28575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C2457F8-F8D5-0A30-A440-B52FBDCDEA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486" y="3870973"/>
            <a:ext cx="12195486" cy="251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56121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0CB784B-F094-377B-8B1C-F68335159AC3}"/>
              </a:ext>
            </a:extLst>
          </p:cNvPr>
          <p:cNvSpPr/>
          <p:nvPr/>
        </p:nvSpPr>
        <p:spPr>
          <a:xfrm>
            <a:off x="-16933" y="1412776"/>
            <a:ext cx="12192000" cy="53600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exto 1">
            <a:extLst>
              <a:ext uri="{FF2B5EF4-FFF2-40B4-BE49-F238E27FC236}">
                <a16:creationId xmlns:a16="http://schemas.microsoft.com/office/drawing/2014/main" id="{0B3CF8F4-BD49-A3F0-404D-A4A4883C9B84}"/>
              </a:ext>
            </a:extLst>
          </p:cNvPr>
          <p:cNvSpPr txBox="1">
            <a:spLocks/>
          </p:cNvSpPr>
          <p:nvPr/>
        </p:nvSpPr>
        <p:spPr>
          <a:xfrm>
            <a:off x="1812634" y="1848467"/>
            <a:ext cx="5014268" cy="3244054"/>
          </a:xfrm>
          <a:prstGeom prst="roundRect">
            <a:avLst>
              <a:gd name="adj" fmla="val 12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5C9131AD-AF11-47FE-97C8-F5BBC28464DB}"/>
              </a:ext>
            </a:extLst>
          </p:cNvPr>
          <p:cNvSpPr/>
          <p:nvPr/>
        </p:nvSpPr>
        <p:spPr>
          <a:xfrm flipV="1">
            <a:off x="0" y="0"/>
            <a:ext cx="12192000" cy="1497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7" name="Gráfico 26">
            <a:extLst>
              <a:ext uri="{FF2B5EF4-FFF2-40B4-BE49-F238E27FC236}">
                <a16:creationId xmlns:a16="http://schemas.microsoft.com/office/drawing/2014/main" id="{BE7287E5-2497-43D0-BEEF-A686701000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3424" y="260648"/>
            <a:ext cx="1264940" cy="316235"/>
          </a:xfrm>
          <a:prstGeom prst="rect">
            <a:avLst/>
          </a:prstGeom>
        </p:spPr>
      </p:pic>
      <p:sp>
        <p:nvSpPr>
          <p:cNvPr id="28" name="CaixaDeTexto 27">
            <a:extLst>
              <a:ext uri="{FF2B5EF4-FFF2-40B4-BE49-F238E27FC236}">
                <a16:creationId xmlns:a16="http://schemas.microsoft.com/office/drawing/2014/main" id="{39785042-882C-45FE-9B97-4DEF8D0BDB10}"/>
              </a:ext>
            </a:extLst>
          </p:cNvPr>
          <p:cNvSpPr txBox="1"/>
          <p:nvPr/>
        </p:nvSpPr>
        <p:spPr>
          <a:xfrm>
            <a:off x="444470" y="355715"/>
            <a:ext cx="352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Gabinete do Conselheiro Vicente Aquino  |  GCVA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4510FC2-DB51-49D1-BD47-68C1A7D54A3A}"/>
              </a:ext>
            </a:extLst>
          </p:cNvPr>
          <p:cNvSpPr txBox="1"/>
          <p:nvPr/>
        </p:nvSpPr>
        <p:spPr>
          <a:xfrm>
            <a:off x="444469" y="576883"/>
            <a:ext cx="117475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Painel de Escolas - Região Norte</a:t>
            </a:r>
          </a:p>
        </p:txBody>
      </p:sp>
      <p:cxnSp>
        <p:nvCxnSpPr>
          <p:cNvPr id="30" name="Conector de Seta Reta 29">
            <a:extLst>
              <a:ext uri="{FF2B5EF4-FFF2-40B4-BE49-F238E27FC236}">
                <a16:creationId xmlns:a16="http://schemas.microsoft.com/office/drawing/2014/main" id="{AD647654-8BE2-48A6-B8EA-C5EFB099B7A1}"/>
              </a:ext>
            </a:extLst>
          </p:cNvPr>
          <p:cNvCxnSpPr/>
          <p:nvPr/>
        </p:nvCxnSpPr>
        <p:spPr>
          <a:xfrm>
            <a:off x="592537" y="1196752"/>
            <a:ext cx="1312168" cy="0"/>
          </a:xfrm>
          <a:prstGeom prst="straightConnector1">
            <a:avLst/>
          </a:prstGeom>
          <a:ln w="28575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6"/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ângulo 2">
            <a:extLst>
              <a:ext uri="{FF2B5EF4-FFF2-40B4-BE49-F238E27FC236}">
                <a16:creationId xmlns:a16="http://schemas.microsoft.com/office/drawing/2014/main" id="{7CD26867-0FFF-8211-0183-60F9A3176CB6}"/>
              </a:ext>
            </a:extLst>
          </p:cNvPr>
          <p:cNvSpPr/>
          <p:nvPr/>
        </p:nvSpPr>
        <p:spPr>
          <a:xfrm flipV="1">
            <a:off x="0" y="6711696"/>
            <a:ext cx="12192000" cy="16374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  <a:tileRect/>
          </a:gradFill>
          <a:ln w="28575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Imagem 5" descr="Uma imagem contendo lego, brinquedo&#10;&#10;Descrição gerada automaticamente">
            <a:extLst>
              <a:ext uri="{FF2B5EF4-FFF2-40B4-BE49-F238E27FC236}">
                <a16:creationId xmlns:a16="http://schemas.microsoft.com/office/drawing/2014/main" id="{1D5D50BD-1379-A9EC-11B6-9826B9126F3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3" r="11186" b="10516"/>
          <a:stretch/>
        </p:blipFill>
        <p:spPr>
          <a:xfrm>
            <a:off x="6162940" y="1608920"/>
            <a:ext cx="4519255" cy="439638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29C04E6E-256B-3231-EC70-114E1A29FDFF}"/>
              </a:ext>
            </a:extLst>
          </p:cNvPr>
          <p:cNvSpPr txBox="1"/>
          <p:nvPr/>
        </p:nvSpPr>
        <p:spPr>
          <a:xfrm>
            <a:off x="1967150" y="1922422"/>
            <a:ext cx="50142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BR" b="1" dirty="0"/>
              <a:t>Total de escolas: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20.366</a:t>
            </a:r>
            <a:endParaRPr lang="pt-BR" sz="2400" b="1" dirty="0">
              <a:solidFill>
                <a:schemeClr val="accent6">
                  <a:lumMod val="50000"/>
                </a:schemeClr>
              </a:solidFill>
              <a:latin typeface="Rockwell" panose="02060603020205020403" pitchFamily="18" charset="0"/>
              <a:cs typeface="Segoe UI" panose="020B0502040204020203" pitchFamily="34" charset="0"/>
            </a:endParaRPr>
          </a:p>
          <a:p>
            <a:pPr>
              <a:spcAft>
                <a:spcPts val="1800"/>
              </a:spcAft>
            </a:pPr>
            <a:r>
              <a:rPr lang="pt-BR" b="1" dirty="0"/>
              <a:t>Escolas sem internet: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5.186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com internet insuficiente: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14.618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sem energia elétrica: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2.771</a:t>
            </a:r>
          </a:p>
          <a:p>
            <a:pPr>
              <a:spcAft>
                <a:spcPts val="1800"/>
              </a:spcAft>
            </a:pPr>
            <a:r>
              <a:rPr lang="pt-BR" b="1" dirty="0"/>
              <a:t>Alunos desconectados: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262.104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52552DF-328C-9C7C-1D82-874C8919ABE2}"/>
              </a:ext>
            </a:extLst>
          </p:cNvPr>
          <p:cNvSpPr txBox="1"/>
          <p:nvPr/>
        </p:nvSpPr>
        <p:spPr>
          <a:xfrm>
            <a:off x="2206699" y="5537950"/>
            <a:ext cx="61806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Abrange </a:t>
            </a:r>
            <a:r>
              <a:rPr lang="pt-BR" sz="1800" b="1" dirty="0"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68%</a:t>
            </a:r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 das escolas desconectadas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ABF939B4-3AC4-A95E-8B80-D77C3114F9D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8" t="7215" r="12621" b="8910"/>
          <a:stretch/>
        </p:blipFill>
        <p:spPr>
          <a:xfrm>
            <a:off x="13161291" y="2860226"/>
            <a:ext cx="4318112" cy="3997774"/>
          </a:xfrm>
          <a:prstGeom prst="rect">
            <a:avLst/>
          </a:prstGeom>
        </p:spPr>
      </p:pic>
      <p:pic>
        <p:nvPicPr>
          <p:cNvPr id="11" name="Imagem 10" descr="Uma imagem contendo lego&#10;&#10;Descrição gerada automaticamente">
            <a:extLst>
              <a:ext uri="{FF2B5EF4-FFF2-40B4-BE49-F238E27FC236}">
                <a16:creationId xmlns:a16="http://schemas.microsoft.com/office/drawing/2014/main" id="{0F220478-E56E-7C27-63A8-A1A870613A5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8" t="7545" r="10779" b="10595"/>
          <a:stretch/>
        </p:blipFill>
        <p:spPr>
          <a:xfrm>
            <a:off x="4906218" y="7391880"/>
            <a:ext cx="4193961" cy="36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1809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0CB784B-F094-377B-8B1C-F68335159AC3}"/>
              </a:ext>
            </a:extLst>
          </p:cNvPr>
          <p:cNvSpPr/>
          <p:nvPr/>
        </p:nvSpPr>
        <p:spPr>
          <a:xfrm>
            <a:off x="0" y="1412776"/>
            <a:ext cx="12192000" cy="53600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exto 1">
            <a:extLst>
              <a:ext uri="{FF2B5EF4-FFF2-40B4-BE49-F238E27FC236}">
                <a16:creationId xmlns:a16="http://schemas.microsoft.com/office/drawing/2014/main" id="{8B318054-BE6A-F1F9-04AB-2D6E67794F4C}"/>
              </a:ext>
            </a:extLst>
          </p:cNvPr>
          <p:cNvSpPr txBox="1">
            <a:spLocks/>
          </p:cNvSpPr>
          <p:nvPr/>
        </p:nvSpPr>
        <p:spPr>
          <a:xfrm>
            <a:off x="5514219" y="1864497"/>
            <a:ext cx="5390849" cy="3321105"/>
          </a:xfrm>
          <a:prstGeom prst="roundRect">
            <a:avLst>
              <a:gd name="adj" fmla="val 12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5C9131AD-AF11-47FE-97C8-F5BBC28464DB}"/>
              </a:ext>
            </a:extLst>
          </p:cNvPr>
          <p:cNvSpPr/>
          <p:nvPr/>
        </p:nvSpPr>
        <p:spPr>
          <a:xfrm flipV="1">
            <a:off x="0" y="0"/>
            <a:ext cx="12192000" cy="1497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7" name="Gráfico 26">
            <a:extLst>
              <a:ext uri="{FF2B5EF4-FFF2-40B4-BE49-F238E27FC236}">
                <a16:creationId xmlns:a16="http://schemas.microsoft.com/office/drawing/2014/main" id="{BE7287E5-2497-43D0-BEEF-A686701000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3424" y="260648"/>
            <a:ext cx="1264940" cy="316235"/>
          </a:xfrm>
          <a:prstGeom prst="rect">
            <a:avLst/>
          </a:prstGeom>
        </p:spPr>
      </p:pic>
      <p:sp>
        <p:nvSpPr>
          <p:cNvPr id="28" name="CaixaDeTexto 27">
            <a:extLst>
              <a:ext uri="{FF2B5EF4-FFF2-40B4-BE49-F238E27FC236}">
                <a16:creationId xmlns:a16="http://schemas.microsoft.com/office/drawing/2014/main" id="{39785042-882C-45FE-9B97-4DEF8D0BDB10}"/>
              </a:ext>
            </a:extLst>
          </p:cNvPr>
          <p:cNvSpPr txBox="1"/>
          <p:nvPr/>
        </p:nvSpPr>
        <p:spPr>
          <a:xfrm>
            <a:off x="444470" y="355715"/>
            <a:ext cx="352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Gabinete do Conselheiro Vicente Aquino  |  GCVA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CD26867-0FFF-8211-0183-60F9A3176CB6}"/>
              </a:ext>
            </a:extLst>
          </p:cNvPr>
          <p:cNvSpPr/>
          <p:nvPr/>
        </p:nvSpPr>
        <p:spPr>
          <a:xfrm flipV="1">
            <a:off x="0" y="6711696"/>
            <a:ext cx="12192000" cy="16374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  <a:tileRect/>
          </a:gradFill>
          <a:ln w="28575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1E1E10C-7F8A-FF81-2ECE-92E6BD4ED4E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8" t="7215" r="12621" b="8910"/>
          <a:stretch/>
        </p:blipFill>
        <p:spPr>
          <a:xfrm>
            <a:off x="1523997" y="2258339"/>
            <a:ext cx="4318112" cy="399777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5050C59-3527-A4F1-26B1-B22BDFCC5740}"/>
              </a:ext>
            </a:extLst>
          </p:cNvPr>
          <p:cNvSpPr txBox="1"/>
          <p:nvPr/>
        </p:nvSpPr>
        <p:spPr>
          <a:xfrm>
            <a:off x="5725628" y="1892015"/>
            <a:ext cx="507784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BR" b="1" dirty="0"/>
              <a:t>Total de escolas: 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49.953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sem internet: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1.643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com internet insuficiente: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46.178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sem energia elétrica: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227</a:t>
            </a:r>
          </a:p>
          <a:p>
            <a:pPr>
              <a:spcAft>
                <a:spcPts val="1800"/>
              </a:spcAft>
            </a:pPr>
            <a:r>
              <a:rPr lang="pt-BR" b="1" dirty="0"/>
              <a:t>Alunos desconectados: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65.228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DC077E4-5419-C63C-3870-ED3303AE035B}"/>
              </a:ext>
            </a:extLst>
          </p:cNvPr>
          <p:cNvSpPr txBox="1"/>
          <p:nvPr/>
        </p:nvSpPr>
        <p:spPr>
          <a:xfrm>
            <a:off x="5514219" y="559159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Abrange </a:t>
            </a:r>
            <a:r>
              <a:rPr lang="pt-BR" sz="1800" b="1" dirty="0"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22%</a:t>
            </a:r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 das escolas desconectadas</a:t>
            </a:r>
          </a:p>
        </p:txBody>
      </p:sp>
      <p:pic>
        <p:nvPicPr>
          <p:cNvPr id="9" name="Imagem 8" descr="Uma imagem contendo lego, brinquedo&#10;&#10;Descrição gerada automaticamente">
            <a:extLst>
              <a:ext uri="{FF2B5EF4-FFF2-40B4-BE49-F238E27FC236}">
                <a16:creationId xmlns:a16="http://schemas.microsoft.com/office/drawing/2014/main" id="{B420A1DA-2D10-9A03-3E43-7FCC2E4FE93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3" r="11186" b="10516"/>
          <a:stretch/>
        </p:blipFill>
        <p:spPr>
          <a:xfrm>
            <a:off x="-5858072" y="2059032"/>
            <a:ext cx="4519255" cy="4396388"/>
          </a:xfrm>
          <a:prstGeom prst="rect">
            <a:avLst/>
          </a:prstGeom>
        </p:spPr>
      </p:pic>
      <p:pic>
        <p:nvPicPr>
          <p:cNvPr id="10" name="Imagem 9" descr="Uma imagem contendo lego&#10;&#10;Descrição gerada automaticamente">
            <a:extLst>
              <a:ext uri="{FF2B5EF4-FFF2-40B4-BE49-F238E27FC236}">
                <a16:creationId xmlns:a16="http://schemas.microsoft.com/office/drawing/2014/main" id="{A24410D4-7366-8E0E-0D64-AAC78D7B525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8" t="7545" r="10779" b="10595"/>
          <a:stretch/>
        </p:blipFill>
        <p:spPr>
          <a:xfrm>
            <a:off x="13503460" y="7651428"/>
            <a:ext cx="4193961" cy="3692286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24BE6FF5-91EA-02DC-3E70-DE5DD5985526}"/>
              </a:ext>
            </a:extLst>
          </p:cNvPr>
          <p:cNvSpPr txBox="1"/>
          <p:nvPr/>
        </p:nvSpPr>
        <p:spPr>
          <a:xfrm>
            <a:off x="444469" y="576883"/>
            <a:ext cx="117475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Painel de Escolas - Região Nordeste</a:t>
            </a:r>
          </a:p>
        </p:txBody>
      </p:sp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6BF3EECE-A5BF-750F-2D97-26938C3F8C2C}"/>
              </a:ext>
            </a:extLst>
          </p:cNvPr>
          <p:cNvCxnSpPr/>
          <p:nvPr/>
        </p:nvCxnSpPr>
        <p:spPr>
          <a:xfrm>
            <a:off x="592537" y="1196752"/>
            <a:ext cx="1312168" cy="0"/>
          </a:xfrm>
          <a:prstGeom prst="straightConnector1">
            <a:avLst/>
          </a:prstGeom>
          <a:ln w="28575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6"/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8886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0CB784B-F094-377B-8B1C-F68335159AC3}"/>
              </a:ext>
            </a:extLst>
          </p:cNvPr>
          <p:cNvSpPr/>
          <p:nvPr/>
        </p:nvSpPr>
        <p:spPr>
          <a:xfrm>
            <a:off x="0" y="1412776"/>
            <a:ext cx="12192000" cy="53600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exto 1">
            <a:extLst>
              <a:ext uri="{FF2B5EF4-FFF2-40B4-BE49-F238E27FC236}">
                <a16:creationId xmlns:a16="http://schemas.microsoft.com/office/drawing/2014/main" id="{8DE08543-3DD1-438E-7E71-D77E9595F3B7}"/>
              </a:ext>
            </a:extLst>
          </p:cNvPr>
          <p:cNvSpPr txBox="1">
            <a:spLocks/>
          </p:cNvSpPr>
          <p:nvPr/>
        </p:nvSpPr>
        <p:spPr>
          <a:xfrm>
            <a:off x="4954475" y="2199389"/>
            <a:ext cx="5390849" cy="3491749"/>
          </a:xfrm>
          <a:prstGeom prst="roundRect">
            <a:avLst>
              <a:gd name="adj" fmla="val 12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5C9131AD-AF11-47FE-97C8-F5BBC28464DB}"/>
              </a:ext>
            </a:extLst>
          </p:cNvPr>
          <p:cNvSpPr/>
          <p:nvPr/>
        </p:nvSpPr>
        <p:spPr>
          <a:xfrm flipV="1">
            <a:off x="0" y="0"/>
            <a:ext cx="12192000" cy="1497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7" name="Gráfico 26">
            <a:extLst>
              <a:ext uri="{FF2B5EF4-FFF2-40B4-BE49-F238E27FC236}">
                <a16:creationId xmlns:a16="http://schemas.microsoft.com/office/drawing/2014/main" id="{BE7287E5-2497-43D0-BEEF-A686701000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3424" y="260648"/>
            <a:ext cx="1264940" cy="316235"/>
          </a:xfrm>
          <a:prstGeom prst="rect">
            <a:avLst/>
          </a:prstGeom>
        </p:spPr>
      </p:pic>
      <p:sp>
        <p:nvSpPr>
          <p:cNvPr id="28" name="CaixaDeTexto 27">
            <a:extLst>
              <a:ext uri="{FF2B5EF4-FFF2-40B4-BE49-F238E27FC236}">
                <a16:creationId xmlns:a16="http://schemas.microsoft.com/office/drawing/2014/main" id="{39785042-882C-45FE-9B97-4DEF8D0BDB10}"/>
              </a:ext>
            </a:extLst>
          </p:cNvPr>
          <p:cNvSpPr txBox="1"/>
          <p:nvPr/>
        </p:nvSpPr>
        <p:spPr>
          <a:xfrm>
            <a:off x="444470" y="355715"/>
            <a:ext cx="352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Gabinete do Conselheiro Vicente Aquino  |  GCVA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CD26867-0FFF-8211-0183-60F9A3176CB6}"/>
              </a:ext>
            </a:extLst>
          </p:cNvPr>
          <p:cNvSpPr/>
          <p:nvPr/>
        </p:nvSpPr>
        <p:spPr>
          <a:xfrm flipV="1">
            <a:off x="0" y="6711696"/>
            <a:ext cx="12192000" cy="16374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  <a:tileRect/>
          </a:gradFill>
          <a:ln w="28575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Imagem 4" descr="Uma imagem contendo lego&#10;&#10;Descrição gerada automaticamente">
            <a:extLst>
              <a:ext uri="{FF2B5EF4-FFF2-40B4-BE49-F238E27FC236}">
                <a16:creationId xmlns:a16="http://schemas.microsoft.com/office/drawing/2014/main" id="{8B616EB9-44F3-F303-81AC-1AA3A5C1AED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8" t="7545" r="10779" b="10595"/>
          <a:stretch/>
        </p:blipFill>
        <p:spPr>
          <a:xfrm>
            <a:off x="1248621" y="2278021"/>
            <a:ext cx="4193961" cy="369228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52A17102-8BC3-08C3-A9D7-670E988211E0}"/>
              </a:ext>
            </a:extLst>
          </p:cNvPr>
          <p:cNvSpPr txBox="1"/>
          <p:nvPr/>
        </p:nvSpPr>
        <p:spPr>
          <a:xfrm>
            <a:off x="5231123" y="2347740"/>
            <a:ext cx="47629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BR" b="1" dirty="0"/>
              <a:t>Total de escolas: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40.365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sem internet: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648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com internet insuficiente: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35.506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sem energia elétrica: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9</a:t>
            </a:r>
          </a:p>
          <a:p>
            <a:pPr>
              <a:spcAft>
                <a:spcPts val="1800"/>
              </a:spcAft>
            </a:pPr>
            <a:r>
              <a:rPr lang="pt-BR" b="1" dirty="0"/>
              <a:t>Alunos desconectados: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35.978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8D5AC838-1851-8F9C-14AF-BF1F113F18BC}"/>
              </a:ext>
            </a:extLst>
          </p:cNvPr>
          <p:cNvSpPr txBox="1"/>
          <p:nvPr/>
        </p:nvSpPr>
        <p:spPr>
          <a:xfrm>
            <a:off x="5029894" y="601675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Abrange </a:t>
            </a:r>
            <a:r>
              <a:rPr lang="pt-BR" sz="1800" b="1" dirty="0"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9%</a:t>
            </a:r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 das escolas desconectadas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70C982A6-B3B8-2329-D842-05E8C039A9C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8" t="7215" r="12621" b="8910"/>
          <a:stretch/>
        </p:blipFill>
        <p:spPr>
          <a:xfrm>
            <a:off x="-6152378" y="2203643"/>
            <a:ext cx="4318112" cy="3997774"/>
          </a:xfrm>
          <a:prstGeom prst="rect">
            <a:avLst/>
          </a:prstGeom>
        </p:spPr>
      </p:pic>
      <p:pic>
        <p:nvPicPr>
          <p:cNvPr id="10" name="Imagem 9" descr="Uma imagem contendo lego&#10;&#10;Descrição gerada automaticamente">
            <a:extLst>
              <a:ext uri="{FF2B5EF4-FFF2-40B4-BE49-F238E27FC236}">
                <a16:creationId xmlns:a16="http://schemas.microsoft.com/office/drawing/2014/main" id="{1B5EABC5-D932-BEC2-1891-BFB098B191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552" y="-5812100"/>
            <a:ext cx="6239872" cy="5360039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96CCD2D2-E461-9737-2A79-2789F06A221F}"/>
              </a:ext>
            </a:extLst>
          </p:cNvPr>
          <p:cNvSpPr txBox="1"/>
          <p:nvPr/>
        </p:nvSpPr>
        <p:spPr>
          <a:xfrm>
            <a:off x="444469" y="576883"/>
            <a:ext cx="117475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Painel de Escolas - Região Sudeste</a:t>
            </a:r>
          </a:p>
        </p:txBody>
      </p:sp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F09B6C8E-C06E-8519-0877-6F10E3131770}"/>
              </a:ext>
            </a:extLst>
          </p:cNvPr>
          <p:cNvCxnSpPr/>
          <p:nvPr/>
        </p:nvCxnSpPr>
        <p:spPr>
          <a:xfrm>
            <a:off x="592537" y="1196752"/>
            <a:ext cx="1312168" cy="0"/>
          </a:xfrm>
          <a:prstGeom prst="straightConnector1">
            <a:avLst/>
          </a:prstGeom>
          <a:ln w="28575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6"/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3676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0CB784B-F094-377B-8B1C-F68335159AC3}"/>
              </a:ext>
            </a:extLst>
          </p:cNvPr>
          <p:cNvSpPr/>
          <p:nvPr/>
        </p:nvSpPr>
        <p:spPr>
          <a:xfrm>
            <a:off x="0" y="1412776"/>
            <a:ext cx="12192000" cy="53600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Espaço Reservado para Texto 1">
            <a:extLst>
              <a:ext uri="{FF2B5EF4-FFF2-40B4-BE49-F238E27FC236}">
                <a16:creationId xmlns:a16="http://schemas.microsoft.com/office/drawing/2014/main" id="{FE38BA3F-5EA8-86DC-E672-58ACA8A8E5FD}"/>
              </a:ext>
            </a:extLst>
          </p:cNvPr>
          <p:cNvSpPr txBox="1">
            <a:spLocks/>
          </p:cNvSpPr>
          <p:nvPr/>
        </p:nvSpPr>
        <p:spPr>
          <a:xfrm>
            <a:off x="1558127" y="2723598"/>
            <a:ext cx="5390849" cy="3291583"/>
          </a:xfrm>
          <a:prstGeom prst="roundRect">
            <a:avLst>
              <a:gd name="adj" fmla="val 128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5C9131AD-AF11-47FE-97C8-F5BBC28464DB}"/>
              </a:ext>
            </a:extLst>
          </p:cNvPr>
          <p:cNvSpPr/>
          <p:nvPr/>
        </p:nvSpPr>
        <p:spPr>
          <a:xfrm flipV="1">
            <a:off x="0" y="0"/>
            <a:ext cx="12192000" cy="1497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7" name="Gráfico 26">
            <a:extLst>
              <a:ext uri="{FF2B5EF4-FFF2-40B4-BE49-F238E27FC236}">
                <a16:creationId xmlns:a16="http://schemas.microsoft.com/office/drawing/2014/main" id="{BE7287E5-2497-43D0-BEEF-A686701000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93424" y="260648"/>
            <a:ext cx="1264940" cy="316235"/>
          </a:xfrm>
          <a:prstGeom prst="rect">
            <a:avLst/>
          </a:prstGeom>
        </p:spPr>
      </p:pic>
      <p:sp>
        <p:nvSpPr>
          <p:cNvPr id="28" name="CaixaDeTexto 27">
            <a:extLst>
              <a:ext uri="{FF2B5EF4-FFF2-40B4-BE49-F238E27FC236}">
                <a16:creationId xmlns:a16="http://schemas.microsoft.com/office/drawing/2014/main" id="{39785042-882C-45FE-9B97-4DEF8D0BDB10}"/>
              </a:ext>
            </a:extLst>
          </p:cNvPr>
          <p:cNvSpPr txBox="1"/>
          <p:nvPr/>
        </p:nvSpPr>
        <p:spPr>
          <a:xfrm>
            <a:off x="444470" y="355715"/>
            <a:ext cx="352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Gabinete do Conselheiro Vicente Aquino  |  GCVA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CD26867-0FFF-8211-0183-60F9A3176CB6}"/>
              </a:ext>
            </a:extLst>
          </p:cNvPr>
          <p:cNvSpPr/>
          <p:nvPr/>
        </p:nvSpPr>
        <p:spPr>
          <a:xfrm flipV="1">
            <a:off x="0" y="6711696"/>
            <a:ext cx="12192000" cy="16374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6"/>
              </a:gs>
            </a:gsLst>
            <a:lin ang="0" scaled="1"/>
            <a:tileRect/>
          </a:gradFill>
          <a:ln w="28575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5" name="Imagem 14" descr="Uma imagem contendo lego&#10;&#10;Descrição gerada automaticamente">
            <a:extLst>
              <a:ext uri="{FF2B5EF4-FFF2-40B4-BE49-F238E27FC236}">
                <a16:creationId xmlns:a16="http://schemas.microsoft.com/office/drawing/2014/main" id="{673FAE76-D57A-A8D0-F3DA-8B3A9FCF54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552" y="1409787"/>
            <a:ext cx="6239872" cy="5360039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750C5AA7-C6BE-FA50-86DB-4DC01C5DA1BD}"/>
              </a:ext>
            </a:extLst>
          </p:cNvPr>
          <p:cNvSpPr txBox="1"/>
          <p:nvPr/>
        </p:nvSpPr>
        <p:spPr>
          <a:xfrm>
            <a:off x="1752305" y="2826991"/>
            <a:ext cx="519667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BR" b="1" dirty="0"/>
              <a:t>Total de escolas: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7.845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sem internet: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56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com internet insuficiente: 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6.821</a:t>
            </a:r>
          </a:p>
          <a:p>
            <a:pPr>
              <a:spcAft>
                <a:spcPts val="1800"/>
              </a:spcAft>
            </a:pPr>
            <a:r>
              <a:rPr lang="pt-BR" b="1" dirty="0"/>
              <a:t>Escolas sem energia elétrica: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19</a:t>
            </a:r>
          </a:p>
          <a:p>
            <a:pPr>
              <a:spcAft>
                <a:spcPts val="1800"/>
              </a:spcAft>
            </a:pPr>
            <a:r>
              <a:rPr lang="pt-BR" b="1" dirty="0"/>
              <a:t>Alunos desconectados:  </a:t>
            </a:r>
            <a:r>
              <a:rPr lang="pt-BR" sz="2800" b="1" dirty="0">
                <a:solidFill>
                  <a:schemeClr val="accent6">
                    <a:lumMod val="50000"/>
                  </a:schemeClr>
                </a:solidFill>
                <a:latin typeface="Rockwell" panose="02060603020205020403" pitchFamily="18" charset="0"/>
                <a:cs typeface="Segoe UI" panose="020B0502040204020203" pitchFamily="34" charset="0"/>
              </a:rPr>
              <a:t>3.226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5BFCB5B-6FEE-DFEF-EDE0-8B34F228B963}"/>
              </a:ext>
            </a:extLst>
          </p:cNvPr>
          <p:cNvSpPr txBox="1"/>
          <p:nvPr/>
        </p:nvSpPr>
        <p:spPr>
          <a:xfrm>
            <a:off x="2554976" y="611780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Abrange </a:t>
            </a:r>
            <a:r>
              <a:rPr lang="pt-BR" sz="1800" b="1" dirty="0"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1%  </a:t>
            </a:r>
            <a:r>
              <a:rPr lang="pt-BR" sz="1800" b="1" dirty="0">
                <a:latin typeface="Segoe UI" panose="020B0502040204020203" pitchFamily="34" charset="0"/>
                <a:cs typeface="Segoe UI" panose="020B0502040204020203" pitchFamily="34" charset="0"/>
              </a:rPr>
              <a:t>das escolas desconectadas</a:t>
            </a:r>
          </a:p>
        </p:txBody>
      </p:sp>
      <p:pic>
        <p:nvPicPr>
          <p:cNvPr id="7" name="Imagem 6" descr="Uma imagem contendo lego&#10;&#10;Descrição gerada automaticamente">
            <a:extLst>
              <a:ext uri="{FF2B5EF4-FFF2-40B4-BE49-F238E27FC236}">
                <a16:creationId xmlns:a16="http://schemas.microsoft.com/office/drawing/2014/main" id="{10B677A1-F921-E055-92FD-4D6A2010872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8" t="7545" r="10779" b="10595"/>
          <a:stretch/>
        </p:blipFill>
        <p:spPr>
          <a:xfrm>
            <a:off x="1698576" y="8319827"/>
            <a:ext cx="4193961" cy="3692286"/>
          </a:xfrm>
          <a:prstGeom prst="rect">
            <a:avLst/>
          </a:prstGeom>
        </p:spPr>
      </p:pic>
      <p:pic>
        <p:nvPicPr>
          <p:cNvPr id="9" name="Imagem 8" descr="Desenho preto e branco&#10;&#10;Descrição gerada automaticamente com confiança baixa">
            <a:extLst>
              <a:ext uri="{FF2B5EF4-FFF2-40B4-BE49-F238E27FC236}">
                <a16:creationId xmlns:a16="http://schemas.microsoft.com/office/drawing/2014/main" id="{F3939C8A-E8CA-9407-7CBA-6FBFF3F8E6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6178" y="1787996"/>
            <a:ext cx="5359290" cy="4603620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AABACE8C-3032-C5F5-54C9-C29A4EEDBE9B}"/>
              </a:ext>
            </a:extLst>
          </p:cNvPr>
          <p:cNvSpPr txBox="1"/>
          <p:nvPr/>
        </p:nvSpPr>
        <p:spPr>
          <a:xfrm>
            <a:off x="444469" y="576883"/>
            <a:ext cx="117475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>
                    <a:lumMod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Painel de Escolas - Região Centro-Oeste</a:t>
            </a:r>
          </a:p>
        </p:txBody>
      </p: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F0136D2B-15C4-7341-EF17-5A6F21AAA2AF}"/>
              </a:ext>
            </a:extLst>
          </p:cNvPr>
          <p:cNvCxnSpPr/>
          <p:nvPr/>
        </p:nvCxnSpPr>
        <p:spPr>
          <a:xfrm>
            <a:off x="592537" y="1196752"/>
            <a:ext cx="1312168" cy="0"/>
          </a:xfrm>
          <a:prstGeom prst="straightConnector1">
            <a:avLst/>
          </a:prstGeom>
          <a:ln w="28575"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6"/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4334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0374B28C7068C4890B91E0586B1D17C" ma:contentTypeVersion="14" ma:contentTypeDescription="Crie um novo documento." ma:contentTypeScope="" ma:versionID="716e352a3c7d54ee8df7df8865162465">
  <xsd:schema xmlns:xsd="http://www.w3.org/2001/XMLSchema" xmlns:xs="http://www.w3.org/2001/XMLSchema" xmlns:p="http://schemas.microsoft.com/office/2006/metadata/properties" xmlns:ns3="3d1132df-a981-4e85-a160-eb585b657a78" xmlns:ns4="f761c938-56e4-41f2-bd9b-7acdca315b7f" targetNamespace="http://schemas.microsoft.com/office/2006/metadata/properties" ma:root="true" ma:fieldsID="0143b49f4175346eeb5ae8f3488f7821" ns3:_="" ns4:_="">
    <xsd:import namespace="3d1132df-a981-4e85-a160-eb585b657a78"/>
    <xsd:import namespace="f761c938-56e4-41f2-bd9b-7acdca315b7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_activity" minOccurs="0"/>
                <xsd:element ref="ns4:MediaServiceObjectDetectorVersions" minOccurs="0"/>
                <xsd:element ref="ns4:MediaLengthInSecond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1132df-a981-4e85-a160-eb585b657a7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Dica de Compartilhamento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61c938-56e4-41f2-bd9b-7acdca315b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761c938-56e4-41f2-bd9b-7acdca315b7f" xsi:nil="true"/>
  </documentManagement>
</p:properties>
</file>

<file path=customXml/itemProps1.xml><?xml version="1.0" encoding="utf-8"?>
<ds:datastoreItem xmlns:ds="http://schemas.openxmlformats.org/officeDocument/2006/customXml" ds:itemID="{BB4E4C87-46AA-43DA-99E6-6527317420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1132df-a981-4e85-a160-eb585b657a78"/>
    <ds:schemaRef ds:uri="f761c938-56e4-41f2-bd9b-7acdca315b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4F637B-7D47-4C56-B720-9384678977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F4452F-143C-4C08-9A2A-E8218F040FB9}">
  <ds:schemaRefs>
    <ds:schemaRef ds:uri="http://schemas.microsoft.com/office/2006/documentManagement/types"/>
    <ds:schemaRef ds:uri="http://purl.org/dc/elements/1.1/"/>
    <ds:schemaRef ds:uri="http://purl.org/dc/dcmitype/"/>
    <ds:schemaRef ds:uri="3d1132df-a981-4e85-a160-eb585b657a78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f761c938-56e4-41f2-bd9b-7acdca315b7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3151</TotalTime>
  <Words>804</Words>
  <Application>Microsoft Office PowerPoint</Application>
  <PresentationFormat>Widescreen</PresentationFormat>
  <Paragraphs>184</Paragraphs>
  <Slides>15</Slides>
  <Notes>15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4" baseType="lpstr">
      <vt:lpstr>Arial</vt:lpstr>
      <vt:lpstr>Bradley Hand ITC</vt:lpstr>
      <vt:lpstr>Calibri</vt:lpstr>
      <vt:lpstr>Calibri Light</vt:lpstr>
      <vt:lpstr>Open Sans</vt:lpstr>
      <vt:lpstr>rawline</vt:lpstr>
      <vt:lpstr>Rockwell</vt:lpstr>
      <vt:lpstr>Segoe UI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ANATEL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Frederico Gomes Barbosa</dc:creator>
  <cp:lastModifiedBy>Ricardo Lavalle</cp:lastModifiedBy>
  <cp:revision>82</cp:revision>
  <dcterms:created xsi:type="dcterms:W3CDTF">2024-01-19T15:20:22Z</dcterms:created>
  <dcterms:modified xsi:type="dcterms:W3CDTF">2024-03-21T15:23:20Z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0x010100A0374B28C7068C4890B91E0586B1D17C</vt:lpwstr>
  </property>
</Properties>
</file>