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329" r:id="rId5"/>
    <p:sldId id="2147469578" r:id="rId6"/>
    <p:sldId id="2147469569" r:id="rId7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ção Padrão" id="{6971CCFF-F21E-44FB-955B-218A9CC43FDB}">
          <p14:sldIdLst>
            <p14:sldId id="329"/>
            <p14:sldId id="2147469578"/>
            <p14:sldId id="2147469569"/>
          </p14:sldIdLst>
        </p14:section>
        <p14:section name="Seção sem Título" id="{88975864-4EF4-4347-9B07-ED5D63B1066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45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ago Brocardo Machado" initials="TBM" lastIdx="1" clrIdx="0">
    <p:extLst>
      <p:ext uri="{19B8F6BF-5375-455C-9EA6-DF929625EA0E}">
        <p15:presenceInfo xmlns:p15="http://schemas.microsoft.com/office/powerpoint/2012/main" userId="S::tiago.machado@telefonica.com::307b9976-8273-4e20-9150-ce5b93a0a8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A30D"/>
    <a:srgbClr val="F9F9F9"/>
    <a:srgbClr val="47A3FF"/>
    <a:srgbClr val="7DBEFF"/>
    <a:srgbClr val="0180FF"/>
    <a:srgbClr val="001132"/>
    <a:srgbClr val="700E38"/>
    <a:srgbClr val="F9C7DA"/>
    <a:srgbClr val="CB98AE"/>
    <a:srgbClr val="9E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514602-41DE-4B58-B82B-479CF3A70060}" v="1" dt="2024-03-12T19:45:22.6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5450" autoAdjust="0"/>
  </p:normalViewPr>
  <p:slideViewPr>
    <p:cSldViewPr snapToGrid="0" snapToObjects="1">
      <p:cViewPr varScale="1">
        <p:scale>
          <a:sx n="62" d="100"/>
          <a:sy n="62" d="100"/>
        </p:scale>
        <p:origin x="944" y="28"/>
      </p:cViewPr>
      <p:guideLst>
        <p:guide orient="horz" pos="2455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82" d="100"/>
          <a:sy n="82" d="100"/>
        </p:scale>
        <p:origin x="3416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D0FFD02-7EAE-6D42-A07E-7ED2EA7BD5A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0C7791-8850-8645-8183-2EEA780F20C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0CC5D0-5663-3C40-BF2B-F316F57E5429}" type="datetimeFigureOut">
              <a:rPr lang="x-none" smtClean="0"/>
              <a:t>21/03/2024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FBFCA2-8A38-7340-98D6-A3CBDDE4E93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170F79-708E-9445-93CC-6EF8E73BD6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B836DC-9B86-214E-864F-B86FDC3D3958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698128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CCBC5A-265C-1342-961E-576734DA09E3}" type="datetimeFigureOut">
              <a:rPr lang="x-none" smtClean="0"/>
              <a:t>21/03/2024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5E1D3B-A8C8-0A40-917E-B433933788DE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0089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E1D3B-A8C8-0A40-917E-B433933788DE}" type="slidenum">
              <a:rPr lang="x-none" smtClean="0"/>
              <a:t>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3964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1113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AF5EE67-A9DD-AB46-AA9F-7721239B407B}"/>
              </a:ext>
            </a:extLst>
          </p:cNvPr>
          <p:cNvSpPr/>
          <p:nvPr userDrawn="1"/>
        </p:nvSpPr>
        <p:spPr>
          <a:xfrm>
            <a:off x="0" y="0"/>
            <a:ext cx="12192000" cy="6333728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5643563" y="0"/>
            <a:ext cx="6149830" cy="6029325"/>
          </a:xfrm>
          <a:gradFill>
            <a:gsLst>
              <a:gs pos="100000">
                <a:srgbClr val="000000"/>
              </a:gs>
              <a:gs pos="53000">
                <a:srgbClr val="660099"/>
              </a:gs>
              <a:gs pos="0">
                <a:srgbClr val="C832E6"/>
              </a:gs>
            </a:gsLst>
            <a:lin ang="3000000" scaled="0"/>
          </a:gradFill>
        </p:spPr>
        <p:txBody>
          <a:bodyPr lIns="288000" tIns="1332000" rIns="288000" bIns="288000"/>
          <a:lstStyle>
            <a:lvl1pPr marL="0" indent="0">
              <a:buNone/>
              <a:defRPr sz="28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pt-BR" sz="1200" dirty="0">
                <a:solidFill>
                  <a:srgbClr val="666666"/>
                </a:solidFill>
              </a:rPr>
              <a:t>Corpo de texto 12pt regular</a:t>
            </a:r>
          </a:p>
          <a:p>
            <a:r>
              <a:rPr lang="pt-BR" sz="1200" dirty="0" err="1">
                <a:solidFill>
                  <a:srgbClr val="666666"/>
                </a:solidFill>
              </a:rPr>
              <a:t>Lorem</a:t>
            </a:r>
            <a:r>
              <a:rPr lang="pt-BR" sz="1200" dirty="0">
                <a:solidFill>
                  <a:srgbClr val="666666"/>
                </a:solidFill>
              </a:rPr>
              <a:t> ipsum </a:t>
            </a:r>
            <a:r>
              <a:rPr lang="pt-BR" sz="1200" dirty="0" err="1">
                <a:solidFill>
                  <a:srgbClr val="666666"/>
                </a:solidFill>
              </a:rPr>
              <a:t>dolor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sit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amet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consectetuer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adipiscing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elit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sed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diam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nonummy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nibh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euismod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tincidunt</a:t>
            </a:r>
            <a:r>
              <a:rPr lang="pt-BR" sz="1200" dirty="0">
                <a:solidFill>
                  <a:srgbClr val="666666"/>
                </a:solidFill>
              </a:rPr>
              <a:t> ut </a:t>
            </a:r>
            <a:r>
              <a:rPr lang="pt-BR" sz="1200" dirty="0" err="1">
                <a:solidFill>
                  <a:srgbClr val="666666"/>
                </a:solidFill>
              </a:rPr>
              <a:t>laoreet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magna </a:t>
            </a:r>
            <a:r>
              <a:rPr lang="pt-BR" sz="1200" dirty="0" err="1">
                <a:solidFill>
                  <a:srgbClr val="666666"/>
                </a:solidFill>
              </a:rPr>
              <a:t>aliquam</a:t>
            </a:r>
            <a:r>
              <a:rPr lang="pt-BR" sz="1200" dirty="0">
                <a:solidFill>
                  <a:srgbClr val="666666"/>
                </a:solidFill>
              </a:rPr>
              <a:t> erat </a:t>
            </a:r>
            <a:r>
              <a:rPr lang="pt-BR" sz="1200" dirty="0" err="1">
                <a:solidFill>
                  <a:srgbClr val="666666"/>
                </a:solidFill>
              </a:rPr>
              <a:t>volutpat</a:t>
            </a:r>
            <a:r>
              <a:rPr lang="pt-BR" sz="1200" dirty="0">
                <a:solidFill>
                  <a:srgbClr val="666666"/>
                </a:solidFill>
              </a:rPr>
              <a:t>. Ut </a:t>
            </a:r>
            <a:r>
              <a:rPr lang="pt-BR" sz="1200" dirty="0" err="1">
                <a:solidFill>
                  <a:srgbClr val="666666"/>
                </a:solidFill>
              </a:rPr>
              <a:t>wisi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enim</a:t>
            </a:r>
            <a:r>
              <a:rPr lang="pt-BR" sz="1200" dirty="0">
                <a:solidFill>
                  <a:srgbClr val="666666"/>
                </a:solidFill>
              </a:rPr>
              <a:t> ad </a:t>
            </a:r>
            <a:r>
              <a:rPr lang="pt-BR" sz="1200" dirty="0" err="1">
                <a:solidFill>
                  <a:srgbClr val="666666"/>
                </a:solidFill>
              </a:rPr>
              <a:t>minim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veniam</a:t>
            </a:r>
            <a:r>
              <a:rPr lang="pt-BR" sz="1200" dirty="0">
                <a:solidFill>
                  <a:srgbClr val="666666"/>
                </a:solidFill>
              </a:rPr>
              <a:t>, quis </a:t>
            </a:r>
            <a:r>
              <a:rPr lang="pt-BR" sz="1200" dirty="0" err="1">
                <a:solidFill>
                  <a:srgbClr val="666666"/>
                </a:solidFill>
              </a:rPr>
              <a:t>nostrud</a:t>
            </a:r>
            <a:r>
              <a:rPr lang="pt-BR" sz="1200" dirty="0">
                <a:solidFill>
                  <a:srgbClr val="666666"/>
                </a:solidFill>
              </a:rPr>
              <a:t> exerci </a:t>
            </a:r>
            <a:r>
              <a:rPr lang="pt-BR" sz="1200" dirty="0" err="1">
                <a:solidFill>
                  <a:srgbClr val="666666"/>
                </a:solidFill>
              </a:rPr>
              <a:t>tation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ullamcorper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suscipit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lobortis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nisl</a:t>
            </a:r>
            <a:r>
              <a:rPr lang="pt-BR" sz="1200" dirty="0">
                <a:solidFill>
                  <a:srgbClr val="666666"/>
                </a:solidFill>
              </a:rPr>
              <a:t> ut </a:t>
            </a:r>
            <a:r>
              <a:rPr lang="pt-BR" sz="1200" dirty="0" err="1">
                <a:solidFill>
                  <a:srgbClr val="666666"/>
                </a:solidFill>
              </a:rPr>
              <a:t>aliquip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ex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commodo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consequat</a:t>
            </a:r>
            <a:r>
              <a:rPr lang="pt-BR" sz="1200" dirty="0">
                <a:solidFill>
                  <a:srgbClr val="666666"/>
                </a:solidFill>
              </a:rPr>
              <a:t>. </a:t>
            </a:r>
            <a:r>
              <a:rPr lang="pt-BR" sz="1200" dirty="0" err="1">
                <a:solidFill>
                  <a:srgbClr val="666666"/>
                </a:solidFill>
              </a:rPr>
              <a:t>Duis</a:t>
            </a:r>
            <a:r>
              <a:rPr lang="pt-BR" sz="1200" dirty="0">
                <a:solidFill>
                  <a:srgbClr val="666666"/>
                </a:solidFill>
              </a:rPr>
              <a:t> autem </a:t>
            </a:r>
            <a:r>
              <a:rPr lang="pt-BR" sz="1200" dirty="0" err="1">
                <a:solidFill>
                  <a:srgbClr val="666666"/>
                </a:solidFill>
              </a:rPr>
              <a:t>vel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iriure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</a:t>
            </a:r>
            <a:r>
              <a:rPr lang="pt-BR" sz="1200" dirty="0">
                <a:solidFill>
                  <a:srgbClr val="666666"/>
                </a:solidFill>
              </a:rPr>
              <a:t> in </a:t>
            </a:r>
            <a:r>
              <a:rPr lang="pt-BR" sz="1200" dirty="0" err="1">
                <a:solidFill>
                  <a:srgbClr val="666666"/>
                </a:solidFill>
              </a:rPr>
              <a:t>hendrerit</a:t>
            </a:r>
            <a:r>
              <a:rPr lang="pt-BR" sz="1200" dirty="0">
                <a:solidFill>
                  <a:srgbClr val="666666"/>
                </a:solidFill>
              </a:rPr>
              <a:t> in </a:t>
            </a:r>
            <a:r>
              <a:rPr lang="pt-BR" sz="1200" dirty="0" err="1">
                <a:solidFill>
                  <a:srgbClr val="666666"/>
                </a:solidFill>
              </a:rPr>
              <a:t>vulputate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velit</a:t>
            </a:r>
            <a:r>
              <a:rPr lang="pt-BR" sz="1200" dirty="0">
                <a:solidFill>
                  <a:srgbClr val="666666"/>
                </a:solidFill>
              </a:rPr>
              <a:t> esse </a:t>
            </a:r>
            <a:r>
              <a:rPr lang="pt-BR" sz="1200" dirty="0" err="1">
                <a:solidFill>
                  <a:srgbClr val="666666"/>
                </a:solidFill>
              </a:rPr>
              <a:t>molestie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consequat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vel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illum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eu </a:t>
            </a:r>
            <a:r>
              <a:rPr lang="pt-BR" sz="1200" dirty="0" err="1">
                <a:solidFill>
                  <a:srgbClr val="666666"/>
                </a:solidFill>
              </a:rPr>
              <a:t>feugiat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nulla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facilisis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at</a:t>
            </a:r>
            <a:r>
              <a:rPr lang="pt-BR" sz="1200" dirty="0">
                <a:solidFill>
                  <a:srgbClr val="666666"/>
                </a:solidFill>
              </a:rPr>
              <a:t> vero </a:t>
            </a:r>
            <a:r>
              <a:rPr lang="pt-BR" sz="1200" dirty="0" err="1">
                <a:solidFill>
                  <a:srgbClr val="666666"/>
                </a:solidFill>
              </a:rPr>
              <a:t>eros</a:t>
            </a:r>
            <a:r>
              <a:rPr lang="pt-BR" sz="1200" dirty="0">
                <a:solidFill>
                  <a:srgbClr val="666666"/>
                </a:solidFill>
              </a:rPr>
              <a:t> et </a:t>
            </a:r>
            <a:r>
              <a:rPr lang="pt-BR" sz="1200" dirty="0" err="1">
                <a:solidFill>
                  <a:srgbClr val="666666"/>
                </a:solidFill>
              </a:rPr>
              <a:t>accumsan</a:t>
            </a:r>
            <a:r>
              <a:rPr lang="pt-BR" sz="1200" dirty="0">
                <a:solidFill>
                  <a:srgbClr val="666666"/>
                </a:solidFill>
              </a:rPr>
              <a:t> et </a:t>
            </a:r>
            <a:r>
              <a:rPr lang="pt-BR" sz="1200" dirty="0" err="1">
                <a:solidFill>
                  <a:srgbClr val="666666"/>
                </a:solidFill>
              </a:rPr>
              <a:t>iusto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odio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dignissim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qui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blandit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praesent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luptatum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zzril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delenit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augue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duis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te </a:t>
            </a:r>
            <a:r>
              <a:rPr lang="pt-BR" sz="1200" dirty="0" err="1">
                <a:solidFill>
                  <a:srgbClr val="666666"/>
                </a:solidFill>
              </a:rPr>
              <a:t>feugait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nulla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facilisi</a:t>
            </a:r>
            <a:r>
              <a:rPr lang="pt-BR" sz="1200" dirty="0">
                <a:solidFill>
                  <a:srgbClr val="666666"/>
                </a:solidFill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B0D53A-581A-F04B-BE3D-35BCD99DC9C4}"/>
              </a:ext>
            </a:extLst>
          </p:cNvPr>
          <p:cNvSpPr txBox="1"/>
          <p:nvPr userDrawn="1"/>
        </p:nvSpPr>
        <p:spPr>
          <a:xfrm>
            <a:off x="361801" y="6399336"/>
            <a:ext cx="864417" cy="292422"/>
          </a:xfrm>
          <a:prstGeom prst="rect">
            <a:avLst/>
          </a:prstGeom>
          <a:noFill/>
        </p:spPr>
        <p:txBody>
          <a:bodyPr wrap="square" lIns="121954" tIns="60977" rIns="121954" bIns="60977" rtlCol="0">
            <a:spAutoFit/>
          </a:bodyPr>
          <a:lstStyle/>
          <a:p>
            <a:pPr algn="l"/>
            <a:fld id="{1FBC671E-67B5-5546-8EDD-863B5FB6B5ED}" type="slidenum">
              <a:rPr lang="pt-BR" sz="1100" smtClean="0">
                <a:solidFill>
                  <a:srgbClr val="666666"/>
                </a:solidFill>
                <a:latin typeface="Trebuchet MS"/>
                <a:cs typeface="Trebuchet MS"/>
              </a:rPr>
              <a:pPr algn="l"/>
              <a:t>‹nº›</a:t>
            </a:fld>
            <a:endParaRPr lang="pt-BR" sz="1100" dirty="0">
              <a:solidFill>
                <a:srgbClr val="666666"/>
              </a:solidFill>
              <a:latin typeface="Trebuchet MS"/>
              <a:cs typeface="Trebuchet M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62D515-1FFF-C945-BB77-70AE3A3D18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0395" y="6433718"/>
            <a:ext cx="177691" cy="243665"/>
          </a:xfrm>
          <a:prstGeom prst="rect">
            <a:avLst/>
          </a:prstGeom>
        </p:spPr>
      </p:pic>
      <p:sp>
        <p:nvSpPr>
          <p:cNvPr id="12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1958976"/>
            <a:ext cx="4792663" cy="519768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18pt regular</a:t>
            </a:r>
            <a:endParaRPr lang="pt-BR" dirty="0"/>
          </a:p>
        </p:txBody>
      </p:sp>
      <p:sp>
        <p:nvSpPr>
          <p:cNvPr id="13" name="Title 13"/>
          <p:cNvSpPr>
            <a:spLocks noGrp="1"/>
          </p:cNvSpPr>
          <p:nvPr>
            <p:ph type="title" hasCustomPrompt="1"/>
          </p:nvPr>
        </p:nvSpPr>
        <p:spPr>
          <a:xfrm>
            <a:off x="425765" y="1317482"/>
            <a:ext cx="4791604" cy="520237"/>
          </a:xfrm>
        </p:spPr>
        <p:txBody>
          <a:bodyPr anchor="t">
            <a:normAutofit/>
          </a:bodyPr>
          <a:lstStyle>
            <a:lvl1pPr>
              <a:defRPr sz="3200" b="1">
                <a:solidFill>
                  <a:srgbClr val="6F30A0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 dirty="0" err="1"/>
              <a:t>Título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32pt bold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25311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AF5EE67-A9DD-AB46-AA9F-7721239B407B}"/>
              </a:ext>
            </a:extLst>
          </p:cNvPr>
          <p:cNvSpPr/>
          <p:nvPr userDrawn="1"/>
        </p:nvSpPr>
        <p:spPr>
          <a:xfrm>
            <a:off x="0" y="0"/>
            <a:ext cx="12192000" cy="6333728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1308100"/>
            <a:ext cx="9750645" cy="513659"/>
          </a:xfrm>
          <a:noFill/>
        </p:spPr>
        <p:txBody>
          <a:bodyPr lIns="216000" anchor="ctr">
            <a:normAutofit/>
          </a:bodyPr>
          <a:lstStyle>
            <a:lvl1pPr marL="0" indent="0">
              <a:buNone/>
              <a:defRPr sz="1800" baseline="0">
                <a:solidFill>
                  <a:srgbClr val="5F008E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18pt regular</a:t>
            </a:r>
            <a:endParaRPr lang="pt-B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B0D53A-581A-F04B-BE3D-35BCD99DC9C4}"/>
              </a:ext>
            </a:extLst>
          </p:cNvPr>
          <p:cNvSpPr txBox="1"/>
          <p:nvPr userDrawn="1"/>
        </p:nvSpPr>
        <p:spPr>
          <a:xfrm>
            <a:off x="361801" y="6399336"/>
            <a:ext cx="864417" cy="292422"/>
          </a:xfrm>
          <a:prstGeom prst="rect">
            <a:avLst/>
          </a:prstGeom>
          <a:noFill/>
        </p:spPr>
        <p:txBody>
          <a:bodyPr wrap="square" lIns="121954" tIns="60977" rIns="121954" bIns="60977" rtlCol="0">
            <a:spAutoFit/>
          </a:bodyPr>
          <a:lstStyle/>
          <a:p>
            <a:pPr algn="l"/>
            <a:fld id="{1FBC671E-67B5-5546-8EDD-863B5FB6B5ED}" type="slidenum">
              <a:rPr lang="pt-BR" sz="1100" smtClean="0">
                <a:solidFill>
                  <a:srgbClr val="666666"/>
                </a:solidFill>
                <a:latin typeface="Trebuchet MS"/>
                <a:cs typeface="Trebuchet MS"/>
              </a:rPr>
              <a:pPr algn="l"/>
              <a:t>‹nº›</a:t>
            </a:fld>
            <a:endParaRPr lang="pt-BR" sz="1100" dirty="0">
              <a:solidFill>
                <a:srgbClr val="666666"/>
              </a:solidFill>
              <a:latin typeface="Trebuchet MS"/>
              <a:cs typeface="Trebuchet M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62D515-1FFF-C945-BB77-70AE3A3D18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0395" y="6433718"/>
            <a:ext cx="177691" cy="243665"/>
          </a:xfrm>
          <a:prstGeom prst="rect">
            <a:avLst/>
          </a:prstGeom>
        </p:spPr>
      </p:pic>
      <p:sp>
        <p:nvSpPr>
          <p:cNvPr id="14" name="Title 13"/>
          <p:cNvSpPr>
            <a:spLocks noGrp="1"/>
          </p:cNvSpPr>
          <p:nvPr>
            <p:ph type="title" hasCustomPrompt="1"/>
          </p:nvPr>
        </p:nvSpPr>
        <p:spPr>
          <a:xfrm>
            <a:off x="1" y="296452"/>
            <a:ext cx="10176094" cy="911657"/>
          </a:xfrm>
          <a:gradFill>
            <a:gsLst>
              <a:gs pos="18000">
                <a:srgbClr val="EB367D"/>
              </a:gs>
              <a:gs pos="86000">
                <a:srgbClr val="660099"/>
              </a:gs>
            </a:gsLst>
            <a:lin ang="3000000" scaled="0"/>
          </a:gradFill>
        </p:spPr>
        <p:txBody>
          <a:bodyPr lIns="468000" anchor="ctr">
            <a:normAutofit/>
          </a:bodyPr>
          <a:lstStyle>
            <a:lvl1pPr>
              <a:defRPr sz="32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 dirty="0" err="1"/>
              <a:t>Título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32pt bold</a:t>
            </a:r>
            <a:endParaRPr lang="pt-BR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425450" y="2272421"/>
            <a:ext cx="9750645" cy="3533068"/>
          </a:xfrm>
        </p:spPr>
        <p:txBody>
          <a:bodyPr numCol="2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pt-BR" sz="1200" dirty="0">
                <a:solidFill>
                  <a:srgbClr val="666666"/>
                </a:solidFill>
              </a:rPr>
              <a:t>Corpo de texto 12pt regular</a:t>
            </a:r>
          </a:p>
          <a:p>
            <a:r>
              <a:rPr lang="pt-BR" sz="1200" dirty="0" err="1">
                <a:solidFill>
                  <a:srgbClr val="666666"/>
                </a:solidFill>
              </a:rPr>
              <a:t>Lorem</a:t>
            </a:r>
            <a:r>
              <a:rPr lang="pt-BR" sz="1200" dirty="0">
                <a:solidFill>
                  <a:srgbClr val="666666"/>
                </a:solidFill>
              </a:rPr>
              <a:t> ipsum </a:t>
            </a:r>
            <a:r>
              <a:rPr lang="pt-BR" sz="1200" dirty="0" err="1">
                <a:solidFill>
                  <a:srgbClr val="666666"/>
                </a:solidFill>
              </a:rPr>
              <a:t>dolor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sit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amet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consectetuer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adipiscing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elit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sed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diam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nonummy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nibh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euismod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tincidunt</a:t>
            </a:r>
            <a:r>
              <a:rPr lang="pt-BR" sz="1200" dirty="0">
                <a:solidFill>
                  <a:srgbClr val="666666"/>
                </a:solidFill>
              </a:rPr>
              <a:t> ut </a:t>
            </a:r>
            <a:r>
              <a:rPr lang="pt-BR" sz="1200" dirty="0" err="1">
                <a:solidFill>
                  <a:srgbClr val="666666"/>
                </a:solidFill>
              </a:rPr>
              <a:t>laoreet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magna </a:t>
            </a:r>
            <a:r>
              <a:rPr lang="pt-BR" sz="1200" dirty="0" err="1">
                <a:solidFill>
                  <a:srgbClr val="666666"/>
                </a:solidFill>
              </a:rPr>
              <a:t>aliquam</a:t>
            </a:r>
            <a:r>
              <a:rPr lang="pt-BR" sz="1200" dirty="0">
                <a:solidFill>
                  <a:srgbClr val="666666"/>
                </a:solidFill>
              </a:rPr>
              <a:t> erat </a:t>
            </a:r>
            <a:r>
              <a:rPr lang="pt-BR" sz="1200" dirty="0" err="1">
                <a:solidFill>
                  <a:srgbClr val="666666"/>
                </a:solidFill>
              </a:rPr>
              <a:t>volutpat</a:t>
            </a:r>
            <a:r>
              <a:rPr lang="pt-BR" sz="1200" dirty="0">
                <a:solidFill>
                  <a:srgbClr val="666666"/>
                </a:solidFill>
              </a:rPr>
              <a:t>. Ut </a:t>
            </a:r>
            <a:r>
              <a:rPr lang="pt-BR" sz="1200" dirty="0" err="1">
                <a:solidFill>
                  <a:srgbClr val="666666"/>
                </a:solidFill>
              </a:rPr>
              <a:t>wisi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enim</a:t>
            </a:r>
            <a:r>
              <a:rPr lang="pt-BR" sz="1200" dirty="0">
                <a:solidFill>
                  <a:srgbClr val="666666"/>
                </a:solidFill>
              </a:rPr>
              <a:t> ad </a:t>
            </a:r>
            <a:r>
              <a:rPr lang="pt-BR" sz="1200" dirty="0" err="1">
                <a:solidFill>
                  <a:srgbClr val="666666"/>
                </a:solidFill>
              </a:rPr>
              <a:t>minim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veniam</a:t>
            </a:r>
            <a:r>
              <a:rPr lang="pt-BR" sz="1200" dirty="0">
                <a:solidFill>
                  <a:srgbClr val="666666"/>
                </a:solidFill>
              </a:rPr>
              <a:t>, quis </a:t>
            </a:r>
            <a:r>
              <a:rPr lang="pt-BR" sz="1200" dirty="0" err="1">
                <a:solidFill>
                  <a:srgbClr val="666666"/>
                </a:solidFill>
              </a:rPr>
              <a:t>nostrud</a:t>
            </a:r>
            <a:r>
              <a:rPr lang="pt-BR" sz="1200" dirty="0">
                <a:solidFill>
                  <a:srgbClr val="666666"/>
                </a:solidFill>
              </a:rPr>
              <a:t> exerci </a:t>
            </a:r>
            <a:r>
              <a:rPr lang="pt-BR" sz="1200" dirty="0" err="1">
                <a:solidFill>
                  <a:srgbClr val="666666"/>
                </a:solidFill>
              </a:rPr>
              <a:t>tation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ullamcorper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suscipit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lobortis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nisl</a:t>
            </a:r>
            <a:r>
              <a:rPr lang="pt-BR" sz="1200" dirty="0">
                <a:solidFill>
                  <a:srgbClr val="666666"/>
                </a:solidFill>
              </a:rPr>
              <a:t> ut </a:t>
            </a:r>
            <a:r>
              <a:rPr lang="pt-BR" sz="1200" dirty="0" err="1">
                <a:solidFill>
                  <a:srgbClr val="666666"/>
                </a:solidFill>
              </a:rPr>
              <a:t>aliquip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ex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commodo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consequat</a:t>
            </a:r>
            <a:r>
              <a:rPr lang="pt-BR" sz="1200" dirty="0">
                <a:solidFill>
                  <a:srgbClr val="666666"/>
                </a:solidFill>
              </a:rPr>
              <a:t>. </a:t>
            </a:r>
            <a:r>
              <a:rPr lang="pt-BR" sz="1200" dirty="0" err="1">
                <a:solidFill>
                  <a:srgbClr val="666666"/>
                </a:solidFill>
              </a:rPr>
              <a:t>Duis</a:t>
            </a:r>
            <a:r>
              <a:rPr lang="pt-BR" sz="1200" dirty="0">
                <a:solidFill>
                  <a:srgbClr val="666666"/>
                </a:solidFill>
              </a:rPr>
              <a:t> autem </a:t>
            </a:r>
            <a:r>
              <a:rPr lang="pt-BR" sz="1200" dirty="0" err="1">
                <a:solidFill>
                  <a:srgbClr val="666666"/>
                </a:solidFill>
              </a:rPr>
              <a:t>vel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iriure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</a:t>
            </a:r>
            <a:r>
              <a:rPr lang="pt-BR" sz="1200" dirty="0">
                <a:solidFill>
                  <a:srgbClr val="666666"/>
                </a:solidFill>
              </a:rPr>
              <a:t> in </a:t>
            </a:r>
            <a:r>
              <a:rPr lang="pt-BR" sz="1200" dirty="0" err="1">
                <a:solidFill>
                  <a:srgbClr val="666666"/>
                </a:solidFill>
              </a:rPr>
              <a:t>hendrerit</a:t>
            </a:r>
            <a:r>
              <a:rPr lang="pt-BR" sz="1200" dirty="0">
                <a:solidFill>
                  <a:srgbClr val="666666"/>
                </a:solidFill>
              </a:rPr>
              <a:t> in </a:t>
            </a:r>
            <a:r>
              <a:rPr lang="pt-BR" sz="1200" dirty="0" err="1">
                <a:solidFill>
                  <a:srgbClr val="666666"/>
                </a:solidFill>
              </a:rPr>
              <a:t>vulputate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velit</a:t>
            </a:r>
            <a:r>
              <a:rPr lang="pt-BR" sz="1200" dirty="0">
                <a:solidFill>
                  <a:srgbClr val="666666"/>
                </a:solidFill>
              </a:rPr>
              <a:t> esse </a:t>
            </a:r>
            <a:r>
              <a:rPr lang="pt-BR" sz="1200" dirty="0" err="1">
                <a:solidFill>
                  <a:srgbClr val="666666"/>
                </a:solidFill>
              </a:rPr>
              <a:t>molestie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consequat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vel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illum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eu </a:t>
            </a:r>
            <a:r>
              <a:rPr lang="pt-BR" sz="1200" dirty="0" err="1">
                <a:solidFill>
                  <a:srgbClr val="666666"/>
                </a:solidFill>
              </a:rPr>
              <a:t>feugiat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nulla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facilisis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at</a:t>
            </a:r>
            <a:r>
              <a:rPr lang="pt-BR" sz="1200" dirty="0">
                <a:solidFill>
                  <a:srgbClr val="666666"/>
                </a:solidFill>
              </a:rPr>
              <a:t> vero </a:t>
            </a:r>
            <a:r>
              <a:rPr lang="pt-BR" sz="1200" dirty="0" err="1">
                <a:solidFill>
                  <a:srgbClr val="666666"/>
                </a:solidFill>
              </a:rPr>
              <a:t>eros</a:t>
            </a:r>
            <a:r>
              <a:rPr lang="pt-BR" sz="1200" dirty="0">
                <a:solidFill>
                  <a:srgbClr val="666666"/>
                </a:solidFill>
              </a:rPr>
              <a:t> et </a:t>
            </a:r>
            <a:r>
              <a:rPr lang="pt-BR" sz="1200" dirty="0" err="1">
                <a:solidFill>
                  <a:srgbClr val="666666"/>
                </a:solidFill>
              </a:rPr>
              <a:t>accumsan</a:t>
            </a:r>
            <a:r>
              <a:rPr lang="pt-BR" sz="1200" dirty="0">
                <a:solidFill>
                  <a:srgbClr val="666666"/>
                </a:solidFill>
              </a:rPr>
              <a:t> et </a:t>
            </a:r>
            <a:r>
              <a:rPr lang="pt-BR" sz="1200" dirty="0" err="1">
                <a:solidFill>
                  <a:srgbClr val="666666"/>
                </a:solidFill>
              </a:rPr>
              <a:t>iusto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odio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dignissim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qui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blandit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praesent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luptatum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zzril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delenit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augue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duis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te </a:t>
            </a:r>
            <a:r>
              <a:rPr lang="pt-BR" sz="1200" dirty="0" err="1">
                <a:solidFill>
                  <a:srgbClr val="666666"/>
                </a:solidFill>
              </a:rPr>
              <a:t>feugait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nulla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facilisi</a:t>
            </a:r>
            <a:r>
              <a:rPr lang="pt-BR" sz="1200" dirty="0">
                <a:solidFill>
                  <a:srgbClr val="666666"/>
                </a:solidFill>
              </a:rPr>
              <a:t>.</a:t>
            </a:r>
          </a:p>
          <a:p>
            <a:r>
              <a:rPr lang="pt-BR" sz="1200" dirty="0" err="1">
                <a:solidFill>
                  <a:srgbClr val="666666"/>
                </a:solidFill>
              </a:rPr>
              <a:t>Lorem</a:t>
            </a:r>
            <a:r>
              <a:rPr lang="pt-BR" sz="1200" dirty="0">
                <a:solidFill>
                  <a:srgbClr val="666666"/>
                </a:solidFill>
              </a:rPr>
              <a:t> ipsum </a:t>
            </a:r>
            <a:r>
              <a:rPr lang="pt-BR" sz="1200" dirty="0" err="1">
                <a:solidFill>
                  <a:srgbClr val="666666"/>
                </a:solidFill>
              </a:rPr>
              <a:t>dolor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sit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amet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consectetuer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adipiscing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elit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sed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diam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nonummy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nibh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euismod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tincidunt</a:t>
            </a:r>
            <a:r>
              <a:rPr lang="pt-BR" sz="1200" dirty="0">
                <a:solidFill>
                  <a:srgbClr val="666666"/>
                </a:solidFill>
              </a:rPr>
              <a:t> ut </a:t>
            </a:r>
            <a:r>
              <a:rPr lang="pt-BR" sz="1200" dirty="0" err="1">
                <a:solidFill>
                  <a:srgbClr val="666666"/>
                </a:solidFill>
              </a:rPr>
              <a:t>laoreet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magna </a:t>
            </a:r>
            <a:r>
              <a:rPr lang="pt-BR" sz="1200" dirty="0" err="1">
                <a:solidFill>
                  <a:srgbClr val="666666"/>
                </a:solidFill>
              </a:rPr>
              <a:t>aliquam</a:t>
            </a:r>
            <a:r>
              <a:rPr lang="pt-BR" sz="1200" dirty="0">
                <a:solidFill>
                  <a:srgbClr val="666666"/>
                </a:solidFill>
              </a:rPr>
              <a:t> erat </a:t>
            </a:r>
            <a:r>
              <a:rPr lang="pt-BR" sz="1200" dirty="0" err="1">
                <a:solidFill>
                  <a:srgbClr val="666666"/>
                </a:solidFill>
              </a:rPr>
              <a:t>volutpat</a:t>
            </a:r>
            <a:r>
              <a:rPr lang="pt-BR" sz="1200" dirty="0">
                <a:solidFill>
                  <a:srgbClr val="666666"/>
                </a:solidFill>
              </a:rPr>
              <a:t>. Ut </a:t>
            </a:r>
            <a:r>
              <a:rPr lang="pt-BR" sz="1200" dirty="0" err="1">
                <a:solidFill>
                  <a:srgbClr val="666666"/>
                </a:solidFill>
              </a:rPr>
              <a:t>wisi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enim</a:t>
            </a:r>
            <a:r>
              <a:rPr lang="pt-BR" sz="1200" dirty="0">
                <a:solidFill>
                  <a:srgbClr val="666666"/>
                </a:solidFill>
              </a:rPr>
              <a:t> ad </a:t>
            </a:r>
            <a:r>
              <a:rPr lang="pt-BR" sz="1200" dirty="0" err="1">
                <a:solidFill>
                  <a:srgbClr val="666666"/>
                </a:solidFill>
              </a:rPr>
              <a:t>minim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veniam</a:t>
            </a:r>
            <a:r>
              <a:rPr lang="pt-BR" sz="1200" dirty="0">
                <a:solidFill>
                  <a:srgbClr val="666666"/>
                </a:solidFill>
              </a:rPr>
              <a:t>, quis </a:t>
            </a:r>
            <a:r>
              <a:rPr lang="pt-BR" sz="1200" dirty="0" err="1">
                <a:solidFill>
                  <a:srgbClr val="666666"/>
                </a:solidFill>
              </a:rPr>
              <a:t>nostrud</a:t>
            </a:r>
            <a:r>
              <a:rPr lang="pt-BR" sz="1200" dirty="0">
                <a:solidFill>
                  <a:srgbClr val="666666"/>
                </a:solidFill>
              </a:rPr>
              <a:t> exerci </a:t>
            </a:r>
            <a:r>
              <a:rPr lang="pt-BR" sz="1200" dirty="0" err="1">
                <a:solidFill>
                  <a:srgbClr val="666666"/>
                </a:solidFill>
              </a:rPr>
              <a:t>tation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ullamcorper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suscipit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lobortis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nisl</a:t>
            </a:r>
            <a:r>
              <a:rPr lang="pt-BR" sz="1200" dirty="0">
                <a:solidFill>
                  <a:srgbClr val="666666"/>
                </a:solidFill>
              </a:rPr>
              <a:t> ut </a:t>
            </a:r>
            <a:r>
              <a:rPr lang="pt-BR" sz="1200" dirty="0" err="1">
                <a:solidFill>
                  <a:srgbClr val="666666"/>
                </a:solidFill>
              </a:rPr>
              <a:t>aliquip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ex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commodo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consequat</a:t>
            </a:r>
            <a:r>
              <a:rPr lang="pt-BR" sz="1200" dirty="0">
                <a:solidFill>
                  <a:srgbClr val="666666"/>
                </a:solidFill>
              </a:rPr>
              <a:t>. </a:t>
            </a:r>
            <a:r>
              <a:rPr lang="pt-BR" sz="1200" dirty="0" err="1">
                <a:solidFill>
                  <a:srgbClr val="666666"/>
                </a:solidFill>
              </a:rPr>
              <a:t>Duis</a:t>
            </a:r>
            <a:r>
              <a:rPr lang="pt-BR" sz="1200" dirty="0">
                <a:solidFill>
                  <a:srgbClr val="666666"/>
                </a:solidFill>
              </a:rPr>
              <a:t> autem </a:t>
            </a:r>
            <a:r>
              <a:rPr lang="pt-BR" sz="1200" dirty="0" err="1">
                <a:solidFill>
                  <a:srgbClr val="666666"/>
                </a:solidFill>
              </a:rPr>
              <a:t>vel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iriure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</a:t>
            </a:r>
            <a:r>
              <a:rPr lang="pt-BR" sz="1200" dirty="0">
                <a:solidFill>
                  <a:srgbClr val="666666"/>
                </a:solidFill>
              </a:rPr>
              <a:t> in </a:t>
            </a:r>
            <a:r>
              <a:rPr lang="pt-BR" sz="1200" dirty="0" err="1">
                <a:solidFill>
                  <a:srgbClr val="666666"/>
                </a:solidFill>
              </a:rPr>
              <a:t>hendrerit</a:t>
            </a:r>
            <a:r>
              <a:rPr lang="pt-BR" sz="1200" dirty="0">
                <a:solidFill>
                  <a:srgbClr val="666666"/>
                </a:solidFill>
              </a:rPr>
              <a:t> in </a:t>
            </a:r>
            <a:r>
              <a:rPr lang="pt-BR" sz="1200" dirty="0" err="1">
                <a:solidFill>
                  <a:srgbClr val="666666"/>
                </a:solidFill>
              </a:rPr>
              <a:t>vulputate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velit</a:t>
            </a:r>
            <a:r>
              <a:rPr lang="pt-BR" sz="1200" dirty="0">
                <a:solidFill>
                  <a:srgbClr val="666666"/>
                </a:solidFill>
              </a:rPr>
              <a:t> esse </a:t>
            </a:r>
            <a:r>
              <a:rPr lang="pt-BR" sz="1200" dirty="0" err="1">
                <a:solidFill>
                  <a:srgbClr val="666666"/>
                </a:solidFill>
              </a:rPr>
              <a:t>molestie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consequat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vel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illum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eu </a:t>
            </a:r>
            <a:r>
              <a:rPr lang="pt-BR" sz="1200" dirty="0" err="1">
                <a:solidFill>
                  <a:srgbClr val="666666"/>
                </a:solidFill>
              </a:rPr>
              <a:t>feugiat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nulla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facilisis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at</a:t>
            </a:r>
            <a:r>
              <a:rPr lang="pt-BR" sz="1200" dirty="0">
                <a:solidFill>
                  <a:srgbClr val="666666"/>
                </a:solidFill>
              </a:rPr>
              <a:t> vero </a:t>
            </a:r>
            <a:r>
              <a:rPr lang="pt-BR" sz="1200" dirty="0" err="1">
                <a:solidFill>
                  <a:srgbClr val="666666"/>
                </a:solidFill>
              </a:rPr>
              <a:t>eros</a:t>
            </a:r>
            <a:r>
              <a:rPr lang="pt-BR" sz="1200" dirty="0">
                <a:solidFill>
                  <a:srgbClr val="666666"/>
                </a:solidFill>
              </a:rPr>
              <a:t> et </a:t>
            </a:r>
            <a:r>
              <a:rPr lang="pt-BR" sz="1200" dirty="0" err="1">
                <a:solidFill>
                  <a:srgbClr val="666666"/>
                </a:solidFill>
              </a:rPr>
              <a:t>accumsan</a:t>
            </a:r>
            <a:r>
              <a:rPr lang="pt-BR" sz="1200" dirty="0">
                <a:solidFill>
                  <a:srgbClr val="666666"/>
                </a:solidFill>
              </a:rPr>
              <a:t> et </a:t>
            </a:r>
            <a:r>
              <a:rPr lang="pt-BR" sz="1200" dirty="0" err="1">
                <a:solidFill>
                  <a:srgbClr val="666666"/>
                </a:solidFill>
              </a:rPr>
              <a:t>iusto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odio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dignissim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qui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blandit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praesent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luptatum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zzril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delenit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augue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duis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te </a:t>
            </a:r>
            <a:r>
              <a:rPr lang="pt-BR" sz="1200" dirty="0" err="1">
                <a:solidFill>
                  <a:srgbClr val="666666"/>
                </a:solidFill>
              </a:rPr>
              <a:t>feugait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nulla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facilisi</a:t>
            </a:r>
            <a:r>
              <a:rPr lang="pt-BR" sz="1200" dirty="0">
                <a:solidFill>
                  <a:srgbClr val="666666"/>
                </a:solidFill>
              </a:rPr>
              <a:t>.</a:t>
            </a:r>
          </a:p>
          <a:p>
            <a:r>
              <a:rPr lang="pt-BR" sz="1200" dirty="0" err="1">
                <a:solidFill>
                  <a:srgbClr val="666666"/>
                </a:solidFill>
              </a:rPr>
              <a:t>Lorem</a:t>
            </a:r>
            <a:r>
              <a:rPr lang="pt-BR" sz="1200" dirty="0">
                <a:solidFill>
                  <a:srgbClr val="666666"/>
                </a:solidFill>
              </a:rPr>
              <a:t> ipsum </a:t>
            </a:r>
            <a:r>
              <a:rPr lang="pt-BR" sz="1200" dirty="0" err="1">
                <a:solidFill>
                  <a:srgbClr val="666666"/>
                </a:solidFill>
              </a:rPr>
              <a:t>dolor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sit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amet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consectetuer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adipiscing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elit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sed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diam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nonummy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nibh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euismod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tincidunt</a:t>
            </a:r>
            <a:r>
              <a:rPr lang="pt-BR" sz="1200" dirty="0">
                <a:solidFill>
                  <a:srgbClr val="666666"/>
                </a:solidFill>
              </a:rPr>
              <a:t> ut </a:t>
            </a:r>
            <a:r>
              <a:rPr lang="pt-BR" sz="1200" dirty="0" err="1">
                <a:solidFill>
                  <a:srgbClr val="666666"/>
                </a:solidFill>
              </a:rPr>
              <a:t>laoreet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magna </a:t>
            </a:r>
            <a:r>
              <a:rPr lang="pt-BR" sz="1200" dirty="0" err="1">
                <a:solidFill>
                  <a:srgbClr val="666666"/>
                </a:solidFill>
              </a:rPr>
              <a:t>aliquam</a:t>
            </a:r>
            <a:r>
              <a:rPr lang="pt-BR" sz="1200" dirty="0">
                <a:solidFill>
                  <a:srgbClr val="666666"/>
                </a:solidFill>
              </a:rPr>
              <a:t> erat </a:t>
            </a:r>
            <a:r>
              <a:rPr lang="pt-BR" sz="1200" dirty="0" err="1">
                <a:solidFill>
                  <a:srgbClr val="666666"/>
                </a:solidFill>
              </a:rPr>
              <a:t>volutpat</a:t>
            </a:r>
            <a:r>
              <a:rPr lang="pt-BR" sz="1200" dirty="0">
                <a:solidFill>
                  <a:srgbClr val="666666"/>
                </a:solidFill>
              </a:rPr>
              <a:t>. Ut </a:t>
            </a:r>
            <a:r>
              <a:rPr lang="pt-BR" sz="1200" dirty="0" err="1">
                <a:solidFill>
                  <a:srgbClr val="666666"/>
                </a:solidFill>
              </a:rPr>
              <a:t>wisi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enim</a:t>
            </a:r>
            <a:r>
              <a:rPr lang="pt-BR" sz="1200" dirty="0">
                <a:solidFill>
                  <a:srgbClr val="666666"/>
                </a:solidFill>
              </a:rPr>
              <a:t> ad </a:t>
            </a:r>
            <a:r>
              <a:rPr lang="pt-BR" sz="1200" dirty="0" err="1">
                <a:solidFill>
                  <a:srgbClr val="666666"/>
                </a:solidFill>
              </a:rPr>
              <a:t>minim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veniam</a:t>
            </a:r>
            <a:r>
              <a:rPr lang="pt-BR" sz="1200" dirty="0">
                <a:solidFill>
                  <a:srgbClr val="666666"/>
                </a:solidFill>
              </a:rPr>
              <a:t>, quis </a:t>
            </a:r>
            <a:r>
              <a:rPr lang="pt-BR" sz="1200" dirty="0" err="1">
                <a:solidFill>
                  <a:srgbClr val="666666"/>
                </a:solidFill>
              </a:rPr>
              <a:t>nostrud</a:t>
            </a:r>
            <a:r>
              <a:rPr lang="pt-BR" sz="1200" dirty="0">
                <a:solidFill>
                  <a:srgbClr val="666666"/>
                </a:solidFill>
              </a:rPr>
              <a:t> exerci </a:t>
            </a:r>
            <a:r>
              <a:rPr lang="pt-BR" sz="1200" dirty="0" err="1">
                <a:solidFill>
                  <a:srgbClr val="666666"/>
                </a:solidFill>
              </a:rPr>
              <a:t>tation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ullamcorper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suscipit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lobortis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nisl</a:t>
            </a:r>
            <a:r>
              <a:rPr lang="pt-BR" sz="1200" dirty="0">
                <a:solidFill>
                  <a:srgbClr val="666666"/>
                </a:solidFill>
              </a:rPr>
              <a:t> ut </a:t>
            </a:r>
            <a:r>
              <a:rPr lang="pt-BR" sz="1200" dirty="0" err="1">
                <a:solidFill>
                  <a:srgbClr val="666666"/>
                </a:solidFill>
              </a:rPr>
              <a:t>aliquip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ex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commodo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consequat</a:t>
            </a:r>
            <a:r>
              <a:rPr lang="pt-BR" sz="1200" dirty="0">
                <a:solidFill>
                  <a:srgbClr val="666666"/>
                </a:solidFill>
              </a:rPr>
              <a:t>. </a:t>
            </a:r>
            <a:r>
              <a:rPr lang="pt-BR" sz="1200" dirty="0" err="1">
                <a:solidFill>
                  <a:srgbClr val="666666"/>
                </a:solidFill>
              </a:rPr>
              <a:t>Duis</a:t>
            </a:r>
            <a:r>
              <a:rPr lang="pt-BR" sz="1200" dirty="0">
                <a:solidFill>
                  <a:srgbClr val="666666"/>
                </a:solidFill>
              </a:rPr>
              <a:t> autem </a:t>
            </a:r>
            <a:r>
              <a:rPr lang="pt-BR" sz="1200" dirty="0" err="1">
                <a:solidFill>
                  <a:srgbClr val="666666"/>
                </a:solidFill>
              </a:rPr>
              <a:t>vel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iriure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</a:t>
            </a:r>
            <a:r>
              <a:rPr lang="pt-BR" sz="1200" dirty="0">
                <a:solidFill>
                  <a:srgbClr val="666666"/>
                </a:solidFill>
              </a:rPr>
              <a:t> in </a:t>
            </a:r>
            <a:r>
              <a:rPr lang="pt-BR" sz="1200" dirty="0" err="1">
                <a:solidFill>
                  <a:srgbClr val="666666"/>
                </a:solidFill>
              </a:rPr>
              <a:t>hendrerit</a:t>
            </a:r>
            <a:r>
              <a:rPr lang="pt-BR" sz="1200" dirty="0">
                <a:solidFill>
                  <a:srgbClr val="666666"/>
                </a:solidFill>
              </a:rPr>
              <a:t> in </a:t>
            </a:r>
            <a:r>
              <a:rPr lang="pt-BR" sz="1200" dirty="0" err="1">
                <a:solidFill>
                  <a:srgbClr val="666666"/>
                </a:solidFill>
              </a:rPr>
              <a:t>vulputate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velit</a:t>
            </a:r>
            <a:r>
              <a:rPr lang="pt-BR" sz="1200" dirty="0">
                <a:solidFill>
                  <a:srgbClr val="666666"/>
                </a:solidFill>
              </a:rPr>
              <a:t> esse </a:t>
            </a:r>
            <a:r>
              <a:rPr lang="pt-BR" sz="1200" dirty="0" err="1">
                <a:solidFill>
                  <a:srgbClr val="666666"/>
                </a:solidFill>
              </a:rPr>
              <a:t>molestie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consequat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vel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illum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eu </a:t>
            </a:r>
            <a:r>
              <a:rPr lang="pt-BR" sz="1200" dirty="0" err="1">
                <a:solidFill>
                  <a:srgbClr val="666666"/>
                </a:solidFill>
              </a:rPr>
              <a:t>feugiat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nulla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facilisis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at</a:t>
            </a:r>
            <a:r>
              <a:rPr lang="pt-BR" sz="1200" dirty="0">
                <a:solidFill>
                  <a:srgbClr val="666666"/>
                </a:solidFill>
              </a:rPr>
              <a:t> vero </a:t>
            </a:r>
            <a:r>
              <a:rPr lang="pt-BR" sz="1200" dirty="0" err="1">
                <a:solidFill>
                  <a:srgbClr val="666666"/>
                </a:solidFill>
              </a:rPr>
              <a:t>eros</a:t>
            </a:r>
            <a:r>
              <a:rPr lang="pt-BR" sz="1200" dirty="0">
                <a:solidFill>
                  <a:srgbClr val="666666"/>
                </a:solidFill>
              </a:rPr>
              <a:t> et </a:t>
            </a:r>
            <a:r>
              <a:rPr lang="pt-BR" sz="1200" dirty="0" err="1">
                <a:solidFill>
                  <a:srgbClr val="666666"/>
                </a:solidFill>
              </a:rPr>
              <a:t>accumsan</a:t>
            </a:r>
            <a:r>
              <a:rPr lang="pt-BR" sz="1200" dirty="0">
                <a:solidFill>
                  <a:srgbClr val="666666"/>
                </a:solidFill>
              </a:rPr>
              <a:t> et </a:t>
            </a:r>
            <a:r>
              <a:rPr lang="pt-BR" sz="1200" dirty="0" err="1">
                <a:solidFill>
                  <a:srgbClr val="666666"/>
                </a:solidFill>
              </a:rPr>
              <a:t>iusto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odio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dignissim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qui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blandit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praesent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luptatum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zzril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delenit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augue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duis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te </a:t>
            </a:r>
            <a:r>
              <a:rPr lang="pt-BR" sz="1200" dirty="0" err="1">
                <a:solidFill>
                  <a:srgbClr val="666666"/>
                </a:solidFill>
              </a:rPr>
              <a:t>feugait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nulla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facilisi</a:t>
            </a:r>
            <a:r>
              <a:rPr lang="pt-BR" sz="1200" dirty="0">
                <a:solidFill>
                  <a:srgbClr val="666666"/>
                </a:solidFill>
              </a:rPr>
              <a:t>.</a:t>
            </a:r>
          </a:p>
          <a:p>
            <a:endParaRPr lang="pt-BR" sz="1200" dirty="0">
              <a:solidFill>
                <a:srgbClr val="666666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AF5EE67-A9DD-AB46-AA9F-7721239B407B}"/>
              </a:ext>
            </a:extLst>
          </p:cNvPr>
          <p:cNvSpPr/>
          <p:nvPr userDrawn="1"/>
        </p:nvSpPr>
        <p:spPr>
          <a:xfrm>
            <a:off x="0" y="0"/>
            <a:ext cx="12192000" cy="6333728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1308100"/>
            <a:ext cx="9750645" cy="513659"/>
          </a:xfrm>
          <a:noFill/>
        </p:spPr>
        <p:txBody>
          <a:bodyPr lIns="216000" anchor="ctr">
            <a:normAutofit/>
          </a:bodyPr>
          <a:lstStyle>
            <a:lvl1pPr marL="0" indent="0">
              <a:buNone/>
              <a:defRPr sz="1800" baseline="0">
                <a:solidFill>
                  <a:srgbClr val="5F008E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18pt regular</a:t>
            </a:r>
            <a:endParaRPr lang="pt-B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B0D53A-581A-F04B-BE3D-35BCD99DC9C4}"/>
              </a:ext>
            </a:extLst>
          </p:cNvPr>
          <p:cNvSpPr txBox="1"/>
          <p:nvPr userDrawn="1"/>
        </p:nvSpPr>
        <p:spPr>
          <a:xfrm>
            <a:off x="361801" y="6399336"/>
            <a:ext cx="864417" cy="292422"/>
          </a:xfrm>
          <a:prstGeom prst="rect">
            <a:avLst/>
          </a:prstGeom>
          <a:noFill/>
        </p:spPr>
        <p:txBody>
          <a:bodyPr wrap="square" lIns="121954" tIns="60977" rIns="121954" bIns="60977" rtlCol="0">
            <a:spAutoFit/>
          </a:bodyPr>
          <a:lstStyle/>
          <a:p>
            <a:pPr algn="l"/>
            <a:fld id="{1FBC671E-67B5-5546-8EDD-863B5FB6B5ED}" type="slidenum">
              <a:rPr lang="pt-BR" sz="1100" smtClean="0">
                <a:solidFill>
                  <a:srgbClr val="666666"/>
                </a:solidFill>
                <a:latin typeface="Trebuchet MS"/>
                <a:cs typeface="Trebuchet MS"/>
              </a:rPr>
              <a:pPr algn="l"/>
              <a:t>‹nº›</a:t>
            </a:fld>
            <a:endParaRPr lang="pt-BR" sz="1100" dirty="0">
              <a:solidFill>
                <a:srgbClr val="666666"/>
              </a:solidFill>
              <a:latin typeface="Trebuchet MS"/>
              <a:cs typeface="Trebuchet M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62D515-1FFF-C945-BB77-70AE3A3D18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0395" y="6433718"/>
            <a:ext cx="177691" cy="243665"/>
          </a:xfrm>
          <a:prstGeom prst="rect">
            <a:avLst/>
          </a:prstGeom>
        </p:spPr>
      </p:pic>
      <p:sp>
        <p:nvSpPr>
          <p:cNvPr id="14" name="Title 13"/>
          <p:cNvSpPr>
            <a:spLocks noGrp="1"/>
          </p:cNvSpPr>
          <p:nvPr>
            <p:ph type="title" hasCustomPrompt="1"/>
          </p:nvPr>
        </p:nvSpPr>
        <p:spPr>
          <a:xfrm>
            <a:off x="1" y="296452"/>
            <a:ext cx="10176094" cy="911657"/>
          </a:xfrm>
          <a:gradFill>
            <a:gsLst>
              <a:gs pos="100000">
                <a:srgbClr val="000000"/>
              </a:gs>
              <a:gs pos="53000">
                <a:srgbClr val="660099"/>
              </a:gs>
              <a:gs pos="0">
                <a:srgbClr val="C832E6"/>
              </a:gs>
            </a:gsLst>
            <a:lin ang="3000000" scaled="0"/>
          </a:gradFill>
        </p:spPr>
        <p:txBody>
          <a:bodyPr lIns="468000" anchor="ctr">
            <a:normAutofit/>
          </a:bodyPr>
          <a:lstStyle>
            <a:lvl1pPr>
              <a:defRPr sz="32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 dirty="0" err="1"/>
              <a:t>Título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32pt bold</a:t>
            </a:r>
            <a:endParaRPr lang="pt-BR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425450" y="2272421"/>
            <a:ext cx="9750645" cy="3533068"/>
          </a:xfrm>
        </p:spPr>
        <p:txBody>
          <a:bodyPr numCol="2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pt-BR" sz="1200" dirty="0">
                <a:solidFill>
                  <a:srgbClr val="666666"/>
                </a:solidFill>
              </a:rPr>
              <a:t>Corpo de texto 12pt regular</a:t>
            </a:r>
          </a:p>
          <a:p>
            <a:r>
              <a:rPr lang="pt-BR" sz="1200" dirty="0" err="1">
                <a:solidFill>
                  <a:srgbClr val="666666"/>
                </a:solidFill>
              </a:rPr>
              <a:t>Lorem</a:t>
            </a:r>
            <a:r>
              <a:rPr lang="pt-BR" sz="1200" dirty="0">
                <a:solidFill>
                  <a:srgbClr val="666666"/>
                </a:solidFill>
              </a:rPr>
              <a:t> ipsum </a:t>
            </a:r>
            <a:r>
              <a:rPr lang="pt-BR" sz="1200" dirty="0" err="1">
                <a:solidFill>
                  <a:srgbClr val="666666"/>
                </a:solidFill>
              </a:rPr>
              <a:t>dolor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sit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amet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consectetuer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adipiscing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elit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sed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diam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nonummy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nibh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euismod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tincidunt</a:t>
            </a:r>
            <a:r>
              <a:rPr lang="pt-BR" sz="1200" dirty="0">
                <a:solidFill>
                  <a:srgbClr val="666666"/>
                </a:solidFill>
              </a:rPr>
              <a:t> ut </a:t>
            </a:r>
            <a:r>
              <a:rPr lang="pt-BR" sz="1200" dirty="0" err="1">
                <a:solidFill>
                  <a:srgbClr val="666666"/>
                </a:solidFill>
              </a:rPr>
              <a:t>laoreet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magna </a:t>
            </a:r>
            <a:r>
              <a:rPr lang="pt-BR" sz="1200" dirty="0" err="1">
                <a:solidFill>
                  <a:srgbClr val="666666"/>
                </a:solidFill>
              </a:rPr>
              <a:t>aliquam</a:t>
            </a:r>
            <a:r>
              <a:rPr lang="pt-BR" sz="1200" dirty="0">
                <a:solidFill>
                  <a:srgbClr val="666666"/>
                </a:solidFill>
              </a:rPr>
              <a:t> erat </a:t>
            </a:r>
            <a:r>
              <a:rPr lang="pt-BR" sz="1200" dirty="0" err="1">
                <a:solidFill>
                  <a:srgbClr val="666666"/>
                </a:solidFill>
              </a:rPr>
              <a:t>volutpat</a:t>
            </a:r>
            <a:r>
              <a:rPr lang="pt-BR" sz="1200" dirty="0">
                <a:solidFill>
                  <a:srgbClr val="666666"/>
                </a:solidFill>
              </a:rPr>
              <a:t>. Ut </a:t>
            </a:r>
            <a:r>
              <a:rPr lang="pt-BR" sz="1200" dirty="0" err="1">
                <a:solidFill>
                  <a:srgbClr val="666666"/>
                </a:solidFill>
              </a:rPr>
              <a:t>wisi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enim</a:t>
            </a:r>
            <a:r>
              <a:rPr lang="pt-BR" sz="1200" dirty="0">
                <a:solidFill>
                  <a:srgbClr val="666666"/>
                </a:solidFill>
              </a:rPr>
              <a:t> ad </a:t>
            </a:r>
            <a:r>
              <a:rPr lang="pt-BR" sz="1200" dirty="0" err="1">
                <a:solidFill>
                  <a:srgbClr val="666666"/>
                </a:solidFill>
              </a:rPr>
              <a:t>minim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veniam</a:t>
            </a:r>
            <a:r>
              <a:rPr lang="pt-BR" sz="1200" dirty="0">
                <a:solidFill>
                  <a:srgbClr val="666666"/>
                </a:solidFill>
              </a:rPr>
              <a:t>, quis </a:t>
            </a:r>
            <a:r>
              <a:rPr lang="pt-BR" sz="1200" dirty="0" err="1">
                <a:solidFill>
                  <a:srgbClr val="666666"/>
                </a:solidFill>
              </a:rPr>
              <a:t>nostrud</a:t>
            </a:r>
            <a:r>
              <a:rPr lang="pt-BR" sz="1200" dirty="0">
                <a:solidFill>
                  <a:srgbClr val="666666"/>
                </a:solidFill>
              </a:rPr>
              <a:t> exerci </a:t>
            </a:r>
            <a:r>
              <a:rPr lang="pt-BR" sz="1200" dirty="0" err="1">
                <a:solidFill>
                  <a:srgbClr val="666666"/>
                </a:solidFill>
              </a:rPr>
              <a:t>tation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ullamcorper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suscipit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lobortis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nisl</a:t>
            </a:r>
            <a:r>
              <a:rPr lang="pt-BR" sz="1200" dirty="0">
                <a:solidFill>
                  <a:srgbClr val="666666"/>
                </a:solidFill>
              </a:rPr>
              <a:t> ut </a:t>
            </a:r>
            <a:r>
              <a:rPr lang="pt-BR" sz="1200" dirty="0" err="1">
                <a:solidFill>
                  <a:srgbClr val="666666"/>
                </a:solidFill>
              </a:rPr>
              <a:t>aliquip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ex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commodo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consequat</a:t>
            </a:r>
            <a:r>
              <a:rPr lang="pt-BR" sz="1200" dirty="0">
                <a:solidFill>
                  <a:srgbClr val="666666"/>
                </a:solidFill>
              </a:rPr>
              <a:t>. </a:t>
            </a:r>
            <a:r>
              <a:rPr lang="pt-BR" sz="1200" dirty="0" err="1">
                <a:solidFill>
                  <a:srgbClr val="666666"/>
                </a:solidFill>
              </a:rPr>
              <a:t>Duis</a:t>
            </a:r>
            <a:r>
              <a:rPr lang="pt-BR" sz="1200" dirty="0">
                <a:solidFill>
                  <a:srgbClr val="666666"/>
                </a:solidFill>
              </a:rPr>
              <a:t> autem </a:t>
            </a:r>
            <a:r>
              <a:rPr lang="pt-BR" sz="1200" dirty="0" err="1">
                <a:solidFill>
                  <a:srgbClr val="666666"/>
                </a:solidFill>
              </a:rPr>
              <a:t>vel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iriure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</a:t>
            </a:r>
            <a:r>
              <a:rPr lang="pt-BR" sz="1200" dirty="0">
                <a:solidFill>
                  <a:srgbClr val="666666"/>
                </a:solidFill>
              </a:rPr>
              <a:t> in </a:t>
            </a:r>
            <a:r>
              <a:rPr lang="pt-BR" sz="1200" dirty="0" err="1">
                <a:solidFill>
                  <a:srgbClr val="666666"/>
                </a:solidFill>
              </a:rPr>
              <a:t>hendrerit</a:t>
            </a:r>
            <a:r>
              <a:rPr lang="pt-BR" sz="1200" dirty="0">
                <a:solidFill>
                  <a:srgbClr val="666666"/>
                </a:solidFill>
              </a:rPr>
              <a:t> in </a:t>
            </a:r>
            <a:r>
              <a:rPr lang="pt-BR" sz="1200" dirty="0" err="1">
                <a:solidFill>
                  <a:srgbClr val="666666"/>
                </a:solidFill>
              </a:rPr>
              <a:t>vulputate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velit</a:t>
            </a:r>
            <a:r>
              <a:rPr lang="pt-BR" sz="1200" dirty="0">
                <a:solidFill>
                  <a:srgbClr val="666666"/>
                </a:solidFill>
              </a:rPr>
              <a:t> esse </a:t>
            </a:r>
            <a:r>
              <a:rPr lang="pt-BR" sz="1200" dirty="0" err="1">
                <a:solidFill>
                  <a:srgbClr val="666666"/>
                </a:solidFill>
              </a:rPr>
              <a:t>molestie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consequat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vel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illum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eu </a:t>
            </a:r>
            <a:r>
              <a:rPr lang="pt-BR" sz="1200" dirty="0" err="1">
                <a:solidFill>
                  <a:srgbClr val="666666"/>
                </a:solidFill>
              </a:rPr>
              <a:t>feugiat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nulla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facilisis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at</a:t>
            </a:r>
            <a:r>
              <a:rPr lang="pt-BR" sz="1200" dirty="0">
                <a:solidFill>
                  <a:srgbClr val="666666"/>
                </a:solidFill>
              </a:rPr>
              <a:t> vero </a:t>
            </a:r>
            <a:r>
              <a:rPr lang="pt-BR" sz="1200" dirty="0" err="1">
                <a:solidFill>
                  <a:srgbClr val="666666"/>
                </a:solidFill>
              </a:rPr>
              <a:t>eros</a:t>
            </a:r>
            <a:r>
              <a:rPr lang="pt-BR" sz="1200" dirty="0">
                <a:solidFill>
                  <a:srgbClr val="666666"/>
                </a:solidFill>
              </a:rPr>
              <a:t> et </a:t>
            </a:r>
            <a:r>
              <a:rPr lang="pt-BR" sz="1200" dirty="0" err="1">
                <a:solidFill>
                  <a:srgbClr val="666666"/>
                </a:solidFill>
              </a:rPr>
              <a:t>accumsan</a:t>
            </a:r>
            <a:r>
              <a:rPr lang="pt-BR" sz="1200" dirty="0">
                <a:solidFill>
                  <a:srgbClr val="666666"/>
                </a:solidFill>
              </a:rPr>
              <a:t> et </a:t>
            </a:r>
            <a:r>
              <a:rPr lang="pt-BR" sz="1200" dirty="0" err="1">
                <a:solidFill>
                  <a:srgbClr val="666666"/>
                </a:solidFill>
              </a:rPr>
              <a:t>iusto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odio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dignissim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qui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blandit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praesent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luptatum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zzril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delenit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augue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duis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te </a:t>
            </a:r>
            <a:r>
              <a:rPr lang="pt-BR" sz="1200" dirty="0" err="1">
                <a:solidFill>
                  <a:srgbClr val="666666"/>
                </a:solidFill>
              </a:rPr>
              <a:t>feugait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nulla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facilisi</a:t>
            </a:r>
            <a:r>
              <a:rPr lang="pt-BR" sz="1200" dirty="0">
                <a:solidFill>
                  <a:srgbClr val="666666"/>
                </a:solidFill>
              </a:rPr>
              <a:t>.</a:t>
            </a:r>
          </a:p>
          <a:p>
            <a:r>
              <a:rPr lang="pt-BR" sz="1200" dirty="0" err="1">
                <a:solidFill>
                  <a:srgbClr val="666666"/>
                </a:solidFill>
              </a:rPr>
              <a:t>Lorem</a:t>
            </a:r>
            <a:r>
              <a:rPr lang="pt-BR" sz="1200" dirty="0">
                <a:solidFill>
                  <a:srgbClr val="666666"/>
                </a:solidFill>
              </a:rPr>
              <a:t> ipsum </a:t>
            </a:r>
            <a:r>
              <a:rPr lang="pt-BR" sz="1200" dirty="0" err="1">
                <a:solidFill>
                  <a:srgbClr val="666666"/>
                </a:solidFill>
              </a:rPr>
              <a:t>dolor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sit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amet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consectetuer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adipiscing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elit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sed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diam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nonummy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nibh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euismod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tincidunt</a:t>
            </a:r>
            <a:r>
              <a:rPr lang="pt-BR" sz="1200" dirty="0">
                <a:solidFill>
                  <a:srgbClr val="666666"/>
                </a:solidFill>
              </a:rPr>
              <a:t> ut </a:t>
            </a:r>
            <a:r>
              <a:rPr lang="pt-BR" sz="1200" dirty="0" err="1">
                <a:solidFill>
                  <a:srgbClr val="666666"/>
                </a:solidFill>
              </a:rPr>
              <a:t>laoreet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magna </a:t>
            </a:r>
            <a:r>
              <a:rPr lang="pt-BR" sz="1200" dirty="0" err="1">
                <a:solidFill>
                  <a:srgbClr val="666666"/>
                </a:solidFill>
              </a:rPr>
              <a:t>aliquam</a:t>
            </a:r>
            <a:r>
              <a:rPr lang="pt-BR" sz="1200" dirty="0">
                <a:solidFill>
                  <a:srgbClr val="666666"/>
                </a:solidFill>
              </a:rPr>
              <a:t> erat </a:t>
            </a:r>
            <a:r>
              <a:rPr lang="pt-BR" sz="1200" dirty="0" err="1">
                <a:solidFill>
                  <a:srgbClr val="666666"/>
                </a:solidFill>
              </a:rPr>
              <a:t>volutpat</a:t>
            </a:r>
            <a:r>
              <a:rPr lang="pt-BR" sz="1200" dirty="0">
                <a:solidFill>
                  <a:srgbClr val="666666"/>
                </a:solidFill>
              </a:rPr>
              <a:t>. Ut </a:t>
            </a:r>
            <a:r>
              <a:rPr lang="pt-BR" sz="1200" dirty="0" err="1">
                <a:solidFill>
                  <a:srgbClr val="666666"/>
                </a:solidFill>
              </a:rPr>
              <a:t>wisi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enim</a:t>
            </a:r>
            <a:r>
              <a:rPr lang="pt-BR" sz="1200" dirty="0">
                <a:solidFill>
                  <a:srgbClr val="666666"/>
                </a:solidFill>
              </a:rPr>
              <a:t> ad </a:t>
            </a:r>
            <a:r>
              <a:rPr lang="pt-BR" sz="1200" dirty="0" err="1">
                <a:solidFill>
                  <a:srgbClr val="666666"/>
                </a:solidFill>
              </a:rPr>
              <a:t>minim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veniam</a:t>
            </a:r>
            <a:r>
              <a:rPr lang="pt-BR" sz="1200" dirty="0">
                <a:solidFill>
                  <a:srgbClr val="666666"/>
                </a:solidFill>
              </a:rPr>
              <a:t>, quis </a:t>
            </a:r>
            <a:r>
              <a:rPr lang="pt-BR" sz="1200" dirty="0" err="1">
                <a:solidFill>
                  <a:srgbClr val="666666"/>
                </a:solidFill>
              </a:rPr>
              <a:t>nostrud</a:t>
            </a:r>
            <a:r>
              <a:rPr lang="pt-BR" sz="1200" dirty="0">
                <a:solidFill>
                  <a:srgbClr val="666666"/>
                </a:solidFill>
              </a:rPr>
              <a:t> exerci </a:t>
            </a:r>
            <a:r>
              <a:rPr lang="pt-BR" sz="1200" dirty="0" err="1">
                <a:solidFill>
                  <a:srgbClr val="666666"/>
                </a:solidFill>
              </a:rPr>
              <a:t>tation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ullamcorper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suscipit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lobortis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nisl</a:t>
            </a:r>
            <a:r>
              <a:rPr lang="pt-BR" sz="1200" dirty="0">
                <a:solidFill>
                  <a:srgbClr val="666666"/>
                </a:solidFill>
              </a:rPr>
              <a:t> ut </a:t>
            </a:r>
            <a:r>
              <a:rPr lang="pt-BR" sz="1200" dirty="0" err="1">
                <a:solidFill>
                  <a:srgbClr val="666666"/>
                </a:solidFill>
              </a:rPr>
              <a:t>aliquip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ex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commodo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consequat</a:t>
            </a:r>
            <a:r>
              <a:rPr lang="pt-BR" sz="1200" dirty="0">
                <a:solidFill>
                  <a:srgbClr val="666666"/>
                </a:solidFill>
              </a:rPr>
              <a:t>. </a:t>
            </a:r>
            <a:r>
              <a:rPr lang="pt-BR" sz="1200" dirty="0" err="1">
                <a:solidFill>
                  <a:srgbClr val="666666"/>
                </a:solidFill>
              </a:rPr>
              <a:t>Duis</a:t>
            </a:r>
            <a:r>
              <a:rPr lang="pt-BR" sz="1200" dirty="0">
                <a:solidFill>
                  <a:srgbClr val="666666"/>
                </a:solidFill>
              </a:rPr>
              <a:t> autem </a:t>
            </a:r>
            <a:r>
              <a:rPr lang="pt-BR" sz="1200" dirty="0" err="1">
                <a:solidFill>
                  <a:srgbClr val="666666"/>
                </a:solidFill>
              </a:rPr>
              <a:t>vel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iriure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</a:t>
            </a:r>
            <a:r>
              <a:rPr lang="pt-BR" sz="1200" dirty="0">
                <a:solidFill>
                  <a:srgbClr val="666666"/>
                </a:solidFill>
              </a:rPr>
              <a:t> in </a:t>
            </a:r>
            <a:r>
              <a:rPr lang="pt-BR" sz="1200" dirty="0" err="1">
                <a:solidFill>
                  <a:srgbClr val="666666"/>
                </a:solidFill>
              </a:rPr>
              <a:t>hendrerit</a:t>
            </a:r>
            <a:r>
              <a:rPr lang="pt-BR" sz="1200" dirty="0">
                <a:solidFill>
                  <a:srgbClr val="666666"/>
                </a:solidFill>
              </a:rPr>
              <a:t> in </a:t>
            </a:r>
            <a:r>
              <a:rPr lang="pt-BR" sz="1200" dirty="0" err="1">
                <a:solidFill>
                  <a:srgbClr val="666666"/>
                </a:solidFill>
              </a:rPr>
              <a:t>vulputate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velit</a:t>
            </a:r>
            <a:r>
              <a:rPr lang="pt-BR" sz="1200" dirty="0">
                <a:solidFill>
                  <a:srgbClr val="666666"/>
                </a:solidFill>
              </a:rPr>
              <a:t> esse </a:t>
            </a:r>
            <a:r>
              <a:rPr lang="pt-BR" sz="1200" dirty="0" err="1">
                <a:solidFill>
                  <a:srgbClr val="666666"/>
                </a:solidFill>
              </a:rPr>
              <a:t>molestie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consequat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vel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illum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eu </a:t>
            </a:r>
            <a:r>
              <a:rPr lang="pt-BR" sz="1200" dirty="0" err="1">
                <a:solidFill>
                  <a:srgbClr val="666666"/>
                </a:solidFill>
              </a:rPr>
              <a:t>feugiat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nulla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facilisis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at</a:t>
            </a:r>
            <a:r>
              <a:rPr lang="pt-BR" sz="1200" dirty="0">
                <a:solidFill>
                  <a:srgbClr val="666666"/>
                </a:solidFill>
              </a:rPr>
              <a:t> vero </a:t>
            </a:r>
            <a:r>
              <a:rPr lang="pt-BR" sz="1200" dirty="0" err="1">
                <a:solidFill>
                  <a:srgbClr val="666666"/>
                </a:solidFill>
              </a:rPr>
              <a:t>eros</a:t>
            </a:r>
            <a:r>
              <a:rPr lang="pt-BR" sz="1200" dirty="0">
                <a:solidFill>
                  <a:srgbClr val="666666"/>
                </a:solidFill>
              </a:rPr>
              <a:t> et </a:t>
            </a:r>
            <a:r>
              <a:rPr lang="pt-BR" sz="1200" dirty="0" err="1">
                <a:solidFill>
                  <a:srgbClr val="666666"/>
                </a:solidFill>
              </a:rPr>
              <a:t>accumsan</a:t>
            </a:r>
            <a:r>
              <a:rPr lang="pt-BR" sz="1200" dirty="0">
                <a:solidFill>
                  <a:srgbClr val="666666"/>
                </a:solidFill>
              </a:rPr>
              <a:t> et </a:t>
            </a:r>
            <a:r>
              <a:rPr lang="pt-BR" sz="1200" dirty="0" err="1">
                <a:solidFill>
                  <a:srgbClr val="666666"/>
                </a:solidFill>
              </a:rPr>
              <a:t>iusto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odio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dignissim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qui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blandit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praesent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luptatum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zzril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delenit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augue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duis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te </a:t>
            </a:r>
            <a:r>
              <a:rPr lang="pt-BR" sz="1200" dirty="0" err="1">
                <a:solidFill>
                  <a:srgbClr val="666666"/>
                </a:solidFill>
              </a:rPr>
              <a:t>feugait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nulla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facilisi</a:t>
            </a:r>
            <a:r>
              <a:rPr lang="pt-BR" sz="1200" dirty="0">
                <a:solidFill>
                  <a:srgbClr val="666666"/>
                </a:solidFill>
              </a:rPr>
              <a:t>.</a:t>
            </a:r>
          </a:p>
          <a:p>
            <a:r>
              <a:rPr lang="pt-BR" sz="1200" dirty="0" err="1">
                <a:solidFill>
                  <a:srgbClr val="666666"/>
                </a:solidFill>
              </a:rPr>
              <a:t>Lorem</a:t>
            </a:r>
            <a:r>
              <a:rPr lang="pt-BR" sz="1200" dirty="0">
                <a:solidFill>
                  <a:srgbClr val="666666"/>
                </a:solidFill>
              </a:rPr>
              <a:t> ipsum </a:t>
            </a:r>
            <a:r>
              <a:rPr lang="pt-BR" sz="1200" dirty="0" err="1">
                <a:solidFill>
                  <a:srgbClr val="666666"/>
                </a:solidFill>
              </a:rPr>
              <a:t>dolor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sit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amet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consectetuer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adipiscing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elit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sed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diam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nonummy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nibh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euismod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tincidunt</a:t>
            </a:r>
            <a:r>
              <a:rPr lang="pt-BR" sz="1200" dirty="0">
                <a:solidFill>
                  <a:srgbClr val="666666"/>
                </a:solidFill>
              </a:rPr>
              <a:t> ut </a:t>
            </a:r>
            <a:r>
              <a:rPr lang="pt-BR" sz="1200" dirty="0" err="1">
                <a:solidFill>
                  <a:srgbClr val="666666"/>
                </a:solidFill>
              </a:rPr>
              <a:t>laoreet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magna </a:t>
            </a:r>
            <a:r>
              <a:rPr lang="pt-BR" sz="1200" dirty="0" err="1">
                <a:solidFill>
                  <a:srgbClr val="666666"/>
                </a:solidFill>
              </a:rPr>
              <a:t>aliquam</a:t>
            </a:r>
            <a:r>
              <a:rPr lang="pt-BR" sz="1200" dirty="0">
                <a:solidFill>
                  <a:srgbClr val="666666"/>
                </a:solidFill>
              </a:rPr>
              <a:t> erat </a:t>
            </a:r>
            <a:r>
              <a:rPr lang="pt-BR" sz="1200" dirty="0" err="1">
                <a:solidFill>
                  <a:srgbClr val="666666"/>
                </a:solidFill>
              </a:rPr>
              <a:t>volutpat</a:t>
            </a:r>
            <a:r>
              <a:rPr lang="pt-BR" sz="1200" dirty="0">
                <a:solidFill>
                  <a:srgbClr val="666666"/>
                </a:solidFill>
              </a:rPr>
              <a:t>. Ut </a:t>
            </a:r>
            <a:r>
              <a:rPr lang="pt-BR" sz="1200" dirty="0" err="1">
                <a:solidFill>
                  <a:srgbClr val="666666"/>
                </a:solidFill>
              </a:rPr>
              <a:t>wisi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enim</a:t>
            </a:r>
            <a:r>
              <a:rPr lang="pt-BR" sz="1200" dirty="0">
                <a:solidFill>
                  <a:srgbClr val="666666"/>
                </a:solidFill>
              </a:rPr>
              <a:t> ad </a:t>
            </a:r>
            <a:r>
              <a:rPr lang="pt-BR" sz="1200" dirty="0" err="1">
                <a:solidFill>
                  <a:srgbClr val="666666"/>
                </a:solidFill>
              </a:rPr>
              <a:t>minim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veniam</a:t>
            </a:r>
            <a:r>
              <a:rPr lang="pt-BR" sz="1200" dirty="0">
                <a:solidFill>
                  <a:srgbClr val="666666"/>
                </a:solidFill>
              </a:rPr>
              <a:t>, quis </a:t>
            </a:r>
            <a:r>
              <a:rPr lang="pt-BR" sz="1200" dirty="0" err="1">
                <a:solidFill>
                  <a:srgbClr val="666666"/>
                </a:solidFill>
              </a:rPr>
              <a:t>nostrud</a:t>
            </a:r>
            <a:r>
              <a:rPr lang="pt-BR" sz="1200" dirty="0">
                <a:solidFill>
                  <a:srgbClr val="666666"/>
                </a:solidFill>
              </a:rPr>
              <a:t> exerci </a:t>
            </a:r>
            <a:r>
              <a:rPr lang="pt-BR" sz="1200" dirty="0" err="1">
                <a:solidFill>
                  <a:srgbClr val="666666"/>
                </a:solidFill>
              </a:rPr>
              <a:t>tation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ullamcorper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suscipit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lobortis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nisl</a:t>
            </a:r>
            <a:r>
              <a:rPr lang="pt-BR" sz="1200" dirty="0">
                <a:solidFill>
                  <a:srgbClr val="666666"/>
                </a:solidFill>
              </a:rPr>
              <a:t> ut </a:t>
            </a:r>
            <a:r>
              <a:rPr lang="pt-BR" sz="1200" dirty="0" err="1">
                <a:solidFill>
                  <a:srgbClr val="666666"/>
                </a:solidFill>
              </a:rPr>
              <a:t>aliquip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ex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commodo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consequat</a:t>
            </a:r>
            <a:r>
              <a:rPr lang="pt-BR" sz="1200" dirty="0">
                <a:solidFill>
                  <a:srgbClr val="666666"/>
                </a:solidFill>
              </a:rPr>
              <a:t>. </a:t>
            </a:r>
            <a:r>
              <a:rPr lang="pt-BR" sz="1200" dirty="0" err="1">
                <a:solidFill>
                  <a:srgbClr val="666666"/>
                </a:solidFill>
              </a:rPr>
              <a:t>Duis</a:t>
            </a:r>
            <a:r>
              <a:rPr lang="pt-BR" sz="1200" dirty="0">
                <a:solidFill>
                  <a:srgbClr val="666666"/>
                </a:solidFill>
              </a:rPr>
              <a:t> autem </a:t>
            </a:r>
            <a:r>
              <a:rPr lang="pt-BR" sz="1200" dirty="0" err="1">
                <a:solidFill>
                  <a:srgbClr val="666666"/>
                </a:solidFill>
              </a:rPr>
              <a:t>vel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iriure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</a:t>
            </a:r>
            <a:r>
              <a:rPr lang="pt-BR" sz="1200" dirty="0">
                <a:solidFill>
                  <a:srgbClr val="666666"/>
                </a:solidFill>
              </a:rPr>
              <a:t> in </a:t>
            </a:r>
            <a:r>
              <a:rPr lang="pt-BR" sz="1200" dirty="0" err="1">
                <a:solidFill>
                  <a:srgbClr val="666666"/>
                </a:solidFill>
              </a:rPr>
              <a:t>hendrerit</a:t>
            </a:r>
            <a:r>
              <a:rPr lang="pt-BR" sz="1200" dirty="0">
                <a:solidFill>
                  <a:srgbClr val="666666"/>
                </a:solidFill>
              </a:rPr>
              <a:t> in </a:t>
            </a:r>
            <a:r>
              <a:rPr lang="pt-BR" sz="1200" dirty="0" err="1">
                <a:solidFill>
                  <a:srgbClr val="666666"/>
                </a:solidFill>
              </a:rPr>
              <a:t>vulputate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velit</a:t>
            </a:r>
            <a:r>
              <a:rPr lang="pt-BR" sz="1200" dirty="0">
                <a:solidFill>
                  <a:srgbClr val="666666"/>
                </a:solidFill>
              </a:rPr>
              <a:t> esse </a:t>
            </a:r>
            <a:r>
              <a:rPr lang="pt-BR" sz="1200" dirty="0" err="1">
                <a:solidFill>
                  <a:srgbClr val="666666"/>
                </a:solidFill>
              </a:rPr>
              <a:t>molestie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consequat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vel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illum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eu </a:t>
            </a:r>
            <a:r>
              <a:rPr lang="pt-BR" sz="1200" dirty="0" err="1">
                <a:solidFill>
                  <a:srgbClr val="666666"/>
                </a:solidFill>
              </a:rPr>
              <a:t>feugiat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nulla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facilisis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at</a:t>
            </a:r>
            <a:r>
              <a:rPr lang="pt-BR" sz="1200" dirty="0">
                <a:solidFill>
                  <a:srgbClr val="666666"/>
                </a:solidFill>
              </a:rPr>
              <a:t> vero </a:t>
            </a:r>
            <a:r>
              <a:rPr lang="pt-BR" sz="1200" dirty="0" err="1">
                <a:solidFill>
                  <a:srgbClr val="666666"/>
                </a:solidFill>
              </a:rPr>
              <a:t>eros</a:t>
            </a:r>
            <a:r>
              <a:rPr lang="pt-BR" sz="1200" dirty="0">
                <a:solidFill>
                  <a:srgbClr val="666666"/>
                </a:solidFill>
              </a:rPr>
              <a:t> et </a:t>
            </a:r>
            <a:r>
              <a:rPr lang="pt-BR" sz="1200" dirty="0" err="1">
                <a:solidFill>
                  <a:srgbClr val="666666"/>
                </a:solidFill>
              </a:rPr>
              <a:t>accumsan</a:t>
            </a:r>
            <a:r>
              <a:rPr lang="pt-BR" sz="1200" dirty="0">
                <a:solidFill>
                  <a:srgbClr val="666666"/>
                </a:solidFill>
              </a:rPr>
              <a:t> et </a:t>
            </a:r>
            <a:r>
              <a:rPr lang="pt-BR" sz="1200" dirty="0" err="1">
                <a:solidFill>
                  <a:srgbClr val="666666"/>
                </a:solidFill>
              </a:rPr>
              <a:t>iusto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odio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dignissim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qui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blandit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praesent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luptatum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zzril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delenit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augue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duis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te </a:t>
            </a:r>
            <a:r>
              <a:rPr lang="pt-BR" sz="1200" dirty="0" err="1">
                <a:solidFill>
                  <a:srgbClr val="666666"/>
                </a:solidFill>
              </a:rPr>
              <a:t>feugait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nulla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facilisi</a:t>
            </a:r>
            <a:r>
              <a:rPr lang="pt-BR" sz="1200" dirty="0">
                <a:solidFill>
                  <a:srgbClr val="666666"/>
                </a:solidFill>
              </a:rPr>
              <a:t>.</a:t>
            </a:r>
          </a:p>
          <a:p>
            <a:endParaRPr lang="pt-BR" sz="1200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0219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6A3011-9CA5-9F4D-8BF8-722396086A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0395" y="6433718"/>
            <a:ext cx="177691" cy="2436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5ACD25-3F70-0B47-A5BA-EAAFA401292A}"/>
              </a:ext>
            </a:extLst>
          </p:cNvPr>
          <p:cNvSpPr txBox="1"/>
          <p:nvPr userDrawn="1"/>
        </p:nvSpPr>
        <p:spPr>
          <a:xfrm>
            <a:off x="361801" y="6399336"/>
            <a:ext cx="864417" cy="292422"/>
          </a:xfrm>
          <a:prstGeom prst="rect">
            <a:avLst/>
          </a:prstGeom>
          <a:noFill/>
        </p:spPr>
        <p:txBody>
          <a:bodyPr wrap="square" lIns="121954" tIns="60977" rIns="121954" bIns="60977" rtlCol="0">
            <a:spAutoFit/>
          </a:bodyPr>
          <a:lstStyle/>
          <a:p>
            <a:pPr algn="l"/>
            <a:fld id="{1FBC671E-67B5-5546-8EDD-863B5FB6B5ED}" type="slidenum">
              <a:rPr lang="pt-BR" sz="1100" smtClean="0">
                <a:solidFill>
                  <a:srgbClr val="666666"/>
                </a:solidFill>
                <a:latin typeface="Trebuchet MS"/>
                <a:cs typeface="Trebuchet MS"/>
              </a:rPr>
              <a:pPr algn="l"/>
              <a:t>‹nº›</a:t>
            </a:fld>
            <a:endParaRPr lang="pt-BR" sz="1100" dirty="0">
              <a:solidFill>
                <a:srgbClr val="666666"/>
              </a:solidFill>
              <a:latin typeface="Trebuchet MS"/>
              <a:cs typeface="Trebuchet M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07D782-9AAE-D240-87B4-256FEF328D1C}"/>
              </a:ext>
            </a:extLst>
          </p:cNvPr>
          <p:cNvSpPr/>
          <p:nvPr userDrawn="1"/>
        </p:nvSpPr>
        <p:spPr>
          <a:xfrm>
            <a:off x="0" y="0"/>
            <a:ext cx="12192000" cy="6333728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50572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D722CB0-67E2-D948-8E75-1096004917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464A1C-3E8A-0545-B0CF-9635E2E60BC8}"/>
              </a:ext>
            </a:extLst>
          </p:cNvPr>
          <p:cNvSpPr txBox="1"/>
          <p:nvPr userDrawn="1"/>
        </p:nvSpPr>
        <p:spPr>
          <a:xfrm>
            <a:off x="361801" y="6399336"/>
            <a:ext cx="864417" cy="292422"/>
          </a:xfrm>
          <a:prstGeom prst="rect">
            <a:avLst/>
          </a:prstGeom>
          <a:noFill/>
        </p:spPr>
        <p:txBody>
          <a:bodyPr wrap="square" lIns="121954" tIns="60977" rIns="121954" bIns="60977" rtlCol="0">
            <a:spAutoFit/>
          </a:bodyPr>
          <a:lstStyle/>
          <a:p>
            <a:pPr algn="l"/>
            <a:fld id="{1FBC671E-67B5-5546-8EDD-863B5FB6B5ED}" type="slidenum">
              <a:rPr lang="pt-BR" sz="1100" smtClean="0">
                <a:solidFill>
                  <a:srgbClr val="666666"/>
                </a:solidFill>
                <a:latin typeface="Trebuchet MS"/>
                <a:cs typeface="Trebuchet MS"/>
              </a:rPr>
              <a:pPr algn="l"/>
              <a:t>‹nº›</a:t>
            </a:fld>
            <a:endParaRPr lang="pt-BR" sz="1100" dirty="0">
              <a:solidFill>
                <a:srgbClr val="666666"/>
              </a:solidFill>
              <a:latin typeface="Trebuchet MS"/>
              <a:cs typeface="Trebuchet M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9C21B1-5AFF-0D42-9771-EB00FFC8D68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0395" y="6433718"/>
            <a:ext cx="177691" cy="243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5055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380075-4E92-2144-B721-046418EB80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464A1C-3E8A-0545-B0CF-9635E2E60BC8}"/>
              </a:ext>
            </a:extLst>
          </p:cNvPr>
          <p:cNvSpPr txBox="1"/>
          <p:nvPr userDrawn="1"/>
        </p:nvSpPr>
        <p:spPr>
          <a:xfrm>
            <a:off x="361801" y="6399336"/>
            <a:ext cx="864417" cy="292422"/>
          </a:xfrm>
          <a:prstGeom prst="rect">
            <a:avLst/>
          </a:prstGeom>
          <a:noFill/>
        </p:spPr>
        <p:txBody>
          <a:bodyPr wrap="square" lIns="121954" tIns="60977" rIns="121954" bIns="60977" rtlCol="0">
            <a:spAutoFit/>
          </a:bodyPr>
          <a:lstStyle/>
          <a:p>
            <a:pPr algn="l"/>
            <a:fld id="{1FBC671E-67B5-5546-8EDD-863B5FB6B5ED}" type="slidenum">
              <a:rPr lang="pt-BR" sz="1100" smtClean="0">
                <a:solidFill>
                  <a:schemeClr val="bg1"/>
                </a:solidFill>
                <a:latin typeface="Trebuchet MS"/>
                <a:cs typeface="Trebuchet MS"/>
              </a:rPr>
              <a:pPr algn="l"/>
              <a:t>‹nº›</a:t>
            </a:fld>
            <a:endParaRPr lang="pt-BR" sz="11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D13449-C7F3-5D4A-9F73-65AEF1BED20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lum brigh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0395" y="6433718"/>
            <a:ext cx="177691" cy="243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9840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1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464A1C-3E8A-0545-B0CF-9635E2E60BC8}"/>
              </a:ext>
            </a:extLst>
          </p:cNvPr>
          <p:cNvSpPr txBox="1"/>
          <p:nvPr userDrawn="1"/>
        </p:nvSpPr>
        <p:spPr>
          <a:xfrm>
            <a:off x="361801" y="6399336"/>
            <a:ext cx="864417" cy="292422"/>
          </a:xfrm>
          <a:prstGeom prst="rect">
            <a:avLst/>
          </a:prstGeom>
          <a:noFill/>
        </p:spPr>
        <p:txBody>
          <a:bodyPr wrap="square" lIns="121954" tIns="60977" rIns="121954" bIns="60977" rtlCol="0">
            <a:spAutoFit/>
          </a:bodyPr>
          <a:lstStyle/>
          <a:p>
            <a:pPr algn="l"/>
            <a:fld id="{1FBC671E-67B5-5546-8EDD-863B5FB6B5ED}" type="slidenum">
              <a:rPr lang="pt-BR" sz="1100" smtClean="0">
                <a:solidFill>
                  <a:schemeClr val="bg1"/>
                </a:solidFill>
                <a:latin typeface="Trebuchet MS"/>
                <a:cs typeface="Trebuchet MS"/>
              </a:rPr>
              <a:pPr algn="l"/>
              <a:t>‹nº›</a:t>
            </a:fld>
            <a:endParaRPr lang="pt-BR" sz="11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D13449-C7F3-5D4A-9F73-65AEF1BED20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lum brigh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0395" y="6433718"/>
            <a:ext cx="177691" cy="2436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E449883-883D-5A4C-AD4E-6C7E2539D0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464A1C-3E8A-0545-B0CF-9635E2E60BC8}"/>
              </a:ext>
            </a:extLst>
          </p:cNvPr>
          <p:cNvSpPr txBox="1"/>
          <p:nvPr userDrawn="1"/>
        </p:nvSpPr>
        <p:spPr>
          <a:xfrm>
            <a:off x="361801" y="6399336"/>
            <a:ext cx="864417" cy="292422"/>
          </a:xfrm>
          <a:prstGeom prst="rect">
            <a:avLst/>
          </a:prstGeom>
          <a:noFill/>
        </p:spPr>
        <p:txBody>
          <a:bodyPr wrap="square" lIns="121954" tIns="60977" rIns="121954" bIns="60977" rtlCol="0">
            <a:spAutoFit/>
          </a:bodyPr>
          <a:lstStyle/>
          <a:p>
            <a:pPr algn="l"/>
            <a:fld id="{1FBC671E-67B5-5546-8EDD-863B5FB6B5ED}" type="slidenum">
              <a:rPr lang="pt-BR" sz="1100" smtClean="0">
                <a:solidFill>
                  <a:schemeClr val="bg1"/>
                </a:solidFill>
                <a:latin typeface="Trebuchet MS"/>
                <a:cs typeface="Trebuchet MS"/>
              </a:rPr>
              <a:pPr algn="l"/>
              <a:t>‹nº›</a:t>
            </a:fld>
            <a:endParaRPr lang="pt-BR" sz="11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D13449-C7F3-5D4A-9F73-65AEF1BED20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lum brigh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0395" y="6433718"/>
            <a:ext cx="177691" cy="2436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D4EC69E-1DE8-7047-8946-F51B031EF3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464A1C-3E8A-0545-B0CF-9635E2E60BC8}"/>
              </a:ext>
            </a:extLst>
          </p:cNvPr>
          <p:cNvSpPr txBox="1"/>
          <p:nvPr userDrawn="1"/>
        </p:nvSpPr>
        <p:spPr>
          <a:xfrm>
            <a:off x="361801" y="6399336"/>
            <a:ext cx="864417" cy="292422"/>
          </a:xfrm>
          <a:prstGeom prst="rect">
            <a:avLst/>
          </a:prstGeom>
          <a:noFill/>
        </p:spPr>
        <p:txBody>
          <a:bodyPr wrap="square" lIns="121954" tIns="60977" rIns="121954" bIns="60977" rtlCol="0">
            <a:spAutoFit/>
          </a:bodyPr>
          <a:lstStyle/>
          <a:p>
            <a:pPr algn="l"/>
            <a:fld id="{1FBC671E-67B5-5546-8EDD-863B5FB6B5ED}" type="slidenum">
              <a:rPr lang="pt-BR" sz="1100" smtClean="0">
                <a:solidFill>
                  <a:srgbClr val="7030A0"/>
                </a:solidFill>
                <a:latin typeface="Trebuchet MS"/>
                <a:cs typeface="Trebuchet MS"/>
              </a:rPr>
              <a:pPr algn="l"/>
              <a:t>‹nº›</a:t>
            </a:fld>
            <a:endParaRPr lang="pt-BR" sz="1100" dirty="0">
              <a:solidFill>
                <a:srgbClr val="7030A0"/>
              </a:solidFill>
              <a:latin typeface="Trebuchet MS"/>
              <a:cs typeface="Trebuchet M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9C21B1-5AFF-0D42-9771-EB00FFC8D68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0395" y="6433718"/>
            <a:ext cx="177691" cy="2436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82B8087-385C-D343-8998-E2944B541B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lum brigh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0395" y="6433718"/>
            <a:ext cx="177691" cy="243665"/>
          </a:xfrm>
          <a:prstGeom prst="rect">
            <a:avLst/>
          </a:prstGeom>
        </p:spPr>
      </p:pic>
      <p:sp>
        <p:nvSpPr>
          <p:cNvPr id="11" name="Delay 4">
            <a:extLst>
              <a:ext uri="{FF2B5EF4-FFF2-40B4-BE49-F238E27FC236}">
                <a16:creationId xmlns:a16="http://schemas.microsoft.com/office/drawing/2014/main" id="{5A62FECF-FA3E-5D49-9C01-AF57B539F6B9}"/>
              </a:ext>
            </a:extLst>
          </p:cNvPr>
          <p:cNvSpPr/>
          <p:nvPr userDrawn="1"/>
        </p:nvSpPr>
        <p:spPr>
          <a:xfrm>
            <a:off x="-17505" y="4187257"/>
            <a:ext cx="6092049" cy="1652952"/>
          </a:xfrm>
          <a:custGeom>
            <a:avLst/>
            <a:gdLst>
              <a:gd name="connsiteX0" fmla="*/ 0 w 1642504"/>
              <a:gd name="connsiteY0" fmla="*/ 0 h 1642504"/>
              <a:gd name="connsiteX1" fmla="*/ 821252 w 1642504"/>
              <a:gd name="connsiteY1" fmla="*/ 0 h 1642504"/>
              <a:gd name="connsiteX2" fmla="*/ 1642504 w 1642504"/>
              <a:gd name="connsiteY2" fmla="*/ 821252 h 1642504"/>
              <a:gd name="connsiteX3" fmla="*/ 821252 w 1642504"/>
              <a:gd name="connsiteY3" fmla="*/ 1642504 h 1642504"/>
              <a:gd name="connsiteX4" fmla="*/ 0 w 1642504"/>
              <a:gd name="connsiteY4" fmla="*/ 1642504 h 1642504"/>
              <a:gd name="connsiteX5" fmla="*/ 0 w 1642504"/>
              <a:gd name="connsiteY5" fmla="*/ 0 h 1642504"/>
              <a:gd name="connsiteX0" fmla="*/ 0 w 6121514"/>
              <a:gd name="connsiteY0" fmla="*/ 0 h 1642504"/>
              <a:gd name="connsiteX1" fmla="*/ 5300262 w 6121514"/>
              <a:gd name="connsiteY1" fmla="*/ 0 h 1642504"/>
              <a:gd name="connsiteX2" fmla="*/ 6121514 w 6121514"/>
              <a:gd name="connsiteY2" fmla="*/ 821252 h 1642504"/>
              <a:gd name="connsiteX3" fmla="*/ 5300262 w 6121514"/>
              <a:gd name="connsiteY3" fmla="*/ 1642504 h 1642504"/>
              <a:gd name="connsiteX4" fmla="*/ 4479010 w 6121514"/>
              <a:gd name="connsiteY4" fmla="*/ 1642504 h 1642504"/>
              <a:gd name="connsiteX5" fmla="*/ 0 w 6121514"/>
              <a:gd name="connsiteY5" fmla="*/ 0 h 1642504"/>
              <a:gd name="connsiteX0" fmla="*/ 0 w 6121514"/>
              <a:gd name="connsiteY0" fmla="*/ 0 h 1658003"/>
              <a:gd name="connsiteX1" fmla="*/ 5300262 w 6121514"/>
              <a:gd name="connsiteY1" fmla="*/ 0 h 1658003"/>
              <a:gd name="connsiteX2" fmla="*/ 6121514 w 6121514"/>
              <a:gd name="connsiteY2" fmla="*/ 821252 h 1658003"/>
              <a:gd name="connsiteX3" fmla="*/ 5300262 w 6121514"/>
              <a:gd name="connsiteY3" fmla="*/ 1642504 h 1658003"/>
              <a:gd name="connsiteX4" fmla="*/ 30997 w 6121514"/>
              <a:gd name="connsiteY4" fmla="*/ 1658003 h 1658003"/>
              <a:gd name="connsiteX5" fmla="*/ 0 w 6121514"/>
              <a:gd name="connsiteY5" fmla="*/ 0 h 1658003"/>
              <a:gd name="connsiteX0" fmla="*/ 0 w 6121514"/>
              <a:gd name="connsiteY0" fmla="*/ 0 h 1665752"/>
              <a:gd name="connsiteX1" fmla="*/ 5300262 w 6121514"/>
              <a:gd name="connsiteY1" fmla="*/ 0 h 1665752"/>
              <a:gd name="connsiteX2" fmla="*/ 6121514 w 6121514"/>
              <a:gd name="connsiteY2" fmla="*/ 821252 h 1665752"/>
              <a:gd name="connsiteX3" fmla="*/ 5300262 w 6121514"/>
              <a:gd name="connsiteY3" fmla="*/ 1642504 h 1665752"/>
              <a:gd name="connsiteX4" fmla="*/ 108488 w 6121514"/>
              <a:gd name="connsiteY4" fmla="*/ 1665752 h 1665752"/>
              <a:gd name="connsiteX5" fmla="*/ 0 w 6121514"/>
              <a:gd name="connsiteY5" fmla="*/ 0 h 1665752"/>
              <a:gd name="connsiteX0" fmla="*/ 30997 w 6013026"/>
              <a:gd name="connsiteY0" fmla="*/ 0 h 1673501"/>
              <a:gd name="connsiteX1" fmla="*/ 5191774 w 6013026"/>
              <a:gd name="connsiteY1" fmla="*/ 7749 h 1673501"/>
              <a:gd name="connsiteX2" fmla="*/ 6013026 w 6013026"/>
              <a:gd name="connsiteY2" fmla="*/ 829001 h 1673501"/>
              <a:gd name="connsiteX3" fmla="*/ 5191774 w 6013026"/>
              <a:gd name="connsiteY3" fmla="*/ 1650253 h 1673501"/>
              <a:gd name="connsiteX4" fmla="*/ 0 w 6013026"/>
              <a:gd name="connsiteY4" fmla="*/ 1673501 h 1673501"/>
              <a:gd name="connsiteX5" fmla="*/ 30997 w 6013026"/>
              <a:gd name="connsiteY5" fmla="*/ 0 h 1673501"/>
              <a:gd name="connsiteX0" fmla="*/ 0 w 6082768"/>
              <a:gd name="connsiteY0" fmla="*/ 7749 h 1665752"/>
              <a:gd name="connsiteX1" fmla="*/ 5261516 w 6082768"/>
              <a:gd name="connsiteY1" fmla="*/ 0 h 1665752"/>
              <a:gd name="connsiteX2" fmla="*/ 6082768 w 6082768"/>
              <a:gd name="connsiteY2" fmla="*/ 821252 h 1665752"/>
              <a:gd name="connsiteX3" fmla="*/ 5261516 w 6082768"/>
              <a:gd name="connsiteY3" fmla="*/ 1642504 h 1665752"/>
              <a:gd name="connsiteX4" fmla="*/ 69742 w 6082768"/>
              <a:gd name="connsiteY4" fmla="*/ 1665752 h 1665752"/>
              <a:gd name="connsiteX5" fmla="*/ 0 w 6082768"/>
              <a:gd name="connsiteY5" fmla="*/ 7749 h 1665752"/>
              <a:gd name="connsiteX0" fmla="*/ 0 w 6098266"/>
              <a:gd name="connsiteY0" fmla="*/ 0 h 1673501"/>
              <a:gd name="connsiteX1" fmla="*/ 5277014 w 6098266"/>
              <a:gd name="connsiteY1" fmla="*/ 7749 h 1673501"/>
              <a:gd name="connsiteX2" fmla="*/ 6098266 w 6098266"/>
              <a:gd name="connsiteY2" fmla="*/ 829001 h 1673501"/>
              <a:gd name="connsiteX3" fmla="*/ 5277014 w 6098266"/>
              <a:gd name="connsiteY3" fmla="*/ 1650253 h 1673501"/>
              <a:gd name="connsiteX4" fmla="*/ 85240 w 6098266"/>
              <a:gd name="connsiteY4" fmla="*/ 1673501 h 1673501"/>
              <a:gd name="connsiteX5" fmla="*/ 0 w 6098266"/>
              <a:gd name="connsiteY5" fmla="*/ 0 h 1673501"/>
              <a:gd name="connsiteX0" fmla="*/ 0 w 6098266"/>
              <a:gd name="connsiteY0" fmla="*/ 0 h 1659802"/>
              <a:gd name="connsiteX1" fmla="*/ 5277014 w 6098266"/>
              <a:gd name="connsiteY1" fmla="*/ 7749 h 1659802"/>
              <a:gd name="connsiteX2" fmla="*/ 6098266 w 6098266"/>
              <a:gd name="connsiteY2" fmla="*/ 829001 h 1659802"/>
              <a:gd name="connsiteX3" fmla="*/ 5277014 w 6098266"/>
              <a:gd name="connsiteY3" fmla="*/ 1650253 h 1659802"/>
              <a:gd name="connsiteX4" fmla="*/ 3047 w 6098266"/>
              <a:gd name="connsiteY4" fmla="*/ 1659802 h 1659802"/>
              <a:gd name="connsiteX5" fmla="*/ 0 w 6098266"/>
              <a:gd name="connsiteY5" fmla="*/ 0 h 1659802"/>
              <a:gd name="connsiteX0" fmla="*/ 31223 w 6095242"/>
              <a:gd name="connsiteY0" fmla="*/ 0 h 1656378"/>
              <a:gd name="connsiteX1" fmla="*/ 5273990 w 6095242"/>
              <a:gd name="connsiteY1" fmla="*/ 4325 h 1656378"/>
              <a:gd name="connsiteX2" fmla="*/ 6095242 w 6095242"/>
              <a:gd name="connsiteY2" fmla="*/ 825577 h 1656378"/>
              <a:gd name="connsiteX3" fmla="*/ 5273990 w 6095242"/>
              <a:gd name="connsiteY3" fmla="*/ 1646829 h 1656378"/>
              <a:gd name="connsiteX4" fmla="*/ 23 w 6095242"/>
              <a:gd name="connsiteY4" fmla="*/ 1656378 h 1656378"/>
              <a:gd name="connsiteX5" fmla="*/ 31223 w 6095242"/>
              <a:gd name="connsiteY5" fmla="*/ 0 h 1656378"/>
              <a:gd name="connsiteX0" fmla="*/ 3922 w 6095338"/>
              <a:gd name="connsiteY0" fmla="*/ 0 h 1656378"/>
              <a:gd name="connsiteX1" fmla="*/ 5274086 w 6095338"/>
              <a:gd name="connsiteY1" fmla="*/ 4325 h 1656378"/>
              <a:gd name="connsiteX2" fmla="*/ 6095338 w 6095338"/>
              <a:gd name="connsiteY2" fmla="*/ 825577 h 1656378"/>
              <a:gd name="connsiteX3" fmla="*/ 5274086 w 6095338"/>
              <a:gd name="connsiteY3" fmla="*/ 1646829 h 1656378"/>
              <a:gd name="connsiteX4" fmla="*/ 119 w 6095338"/>
              <a:gd name="connsiteY4" fmla="*/ 1656378 h 1656378"/>
              <a:gd name="connsiteX5" fmla="*/ 3922 w 6095338"/>
              <a:gd name="connsiteY5" fmla="*/ 0 h 1656378"/>
              <a:gd name="connsiteX0" fmla="*/ 0 w 6091416"/>
              <a:gd name="connsiteY0" fmla="*/ 0 h 1656378"/>
              <a:gd name="connsiteX1" fmla="*/ 5270164 w 6091416"/>
              <a:gd name="connsiteY1" fmla="*/ 4325 h 1656378"/>
              <a:gd name="connsiteX2" fmla="*/ 6091416 w 6091416"/>
              <a:gd name="connsiteY2" fmla="*/ 825577 h 1656378"/>
              <a:gd name="connsiteX3" fmla="*/ 5270164 w 6091416"/>
              <a:gd name="connsiteY3" fmla="*/ 1646829 h 1656378"/>
              <a:gd name="connsiteX4" fmla="*/ 33869 w 6091416"/>
              <a:gd name="connsiteY4" fmla="*/ 1656378 h 1656378"/>
              <a:gd name="connsiteX5" fmla="*/ 0 w 6091416"/>
              <a:gd name="connsiteY5" fmla="*/ 0 h 1656378"/>
              <a:gd name="connsiteX0" fmla="*/ 633 w 6092049"/>
              <a:gd name="connsiteY0" fmla="*/ 0 h 1659802"/>
              <a:gd name="connsiteX1" fmla="*/ 5270797 w 6092049"/>
              <a:gd name="connsiteY1" fmla="*/ 4325 h 1659802"/>
              <a:gd name="connsiteX2" fmla="*/ 6092049 w 6092049"/>
              <a:gd name="connsiteY2" fmla="*/ 825577 h 1659802"/>
              <a:gd name="connsiteX3" fmla="*/ 5270797 w 6092049"/>
              <a:gd name="connsiteY3" fmla="*/ 1646829 h 1659802"/>
              <a:gd name="connsiteX4" fmla="*/ 255 w 6092049"/>
              <a:gd name="connsiteY4" fmla="*/ 1659802 h 1659802"/>
              <a:gd name="connsiteX5" fmla="*/ 633 w 6092049"/>
              <a:gd name="connsiteY5" fmla="*/ 0 h 1659802"/>
              <a:gd name="connsiteX0" fmla="*/ 633 w 6092049"/>
              <a:gd name="connsiteY0" fmla="*/ 0 h 1646829"/>
              <a:gd name="connsiteX1" fmla="*/ 5270797 w 6092049"/>
              <a:gd name="connsiteY1" fmla="*/ 4325 h 1646829"/>
              <a:gd name="connsiteX2" fmla="*/ 6092049 w 6092049"/>
              <a:gd name="connsiteY2" fmla="*/ 825577 h 1646829"/>
              <a:gd name="connsiteX3" fmla="*/ 5270797 w 6092049"/>
              <a:gd name="connsiteY3" fmla="*/ 1646829 h 1646829"/>
              <a:gd name="connsiteX4" fmla="*/ 255 w 6092049"/>
              <a:gd name="connsiteY4" fmla="*/ 1632404 h 1646829"/>
              <a:gd name="connsiteX5" fmla="*/ 633 w 6092049"/>
              <a:gd name="connsiteY5" fmla="*/ 0 h 1646829"/>
              <a:gd name="connsiteX0" fmla="*/ 633 w 6092049"/>
              <a:gd name="connsiteY0" fmla="*/ 0 h 1652952"/>
              <a:gd name="connsiteX1" fmla="*/ 5270797 w 6092049"/>
              <a:gd name="connsiteY1" fmla="*/ 4325 h 1652952"/>
              <a:gd name="connsiteX2" fmla="*/ 6092049 w 6092049"/>
              <a:gd name="connsiteY2" fmla="*/ 825577 h 1652952"/>
              <a:gd name="connsiteX3" fmla="*/ 5270797 w 6092049"/>
              <a:gd name="connsiteY3" fmla="*/ 1646829 h 1652952"/>
              <a:gd name="connsiteX4" fmla="*/ 255 w 6092049"/>
              <a:gd name="connsiteY4" fmla="*/ 1652952 h 1652952"/>
              <a:gd name="connsiteX5" fmla="*/ 633 w 6092049"/>
              <a:gd name="connsiteY5" fmla="*/ 0 h 165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2049" h="1652952">
                <a:moveTo>
                  <a:pt x="633" y="0"/>
                </a:moveTo>
                <a:lnTo>
                  <a:pt x="5270797" y="4325"/>
                </a:lnTo>
                <a:cubicBezTo>
                  <a:pt x="5724362" y="4325"/>
                  <a:pt x="6092049" y="372012"/>
                  <a:pt x="6092049" y="825577"/>
                </a:cubicBezTo>
                <a:cubicBezTo>
                  <a:pt x="6092049" y="1279142"/>
                  <a:pt x="5724362" y="1646829"/>
                  <a:pt x="5270797" y="1646829"/>
                </a:cubicBezTo>
                <a:lnTo>
                  <a:pt x="255" y="1652952"/>
                </a:lnTo>
                <a:cubicBezTo>
                  <a:pt x="-761" y="1099685"/>
                  <a:pt x="1649" y="553267"/>
                  <a:pt x="63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67304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4E638481-DC3D-454F-A071-294A76CBC3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47144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091766-A8AD-E14B-BD65-44CF59193F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3319" y="5658726"/>
            <a:ext cx="2267415" cy="705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511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E76C26D-F0CC-034A-85C2-113D0335D1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3686" y="0"/>
            <a:ext cx="12219369" cy="6858000"/>
          </a:xfrm>
          <a:prstGeom prst="rect">
            <a:avLst/>
          </a:prstGeom>
        </p:spPr>
      </p:pic>
      <p:sp>
        <p:nvSpPr>
          <p:cNvPr id="4" name="Delay 4"/>
          <p:cNvSpPr/>
          <p:nvPr userDrawn="1"/>
        </p:nvSpPr>
        <p:spPr>
          <a:xfrm>
            <a:off x="-17505" y="4187257"/>
            <a:ext cx="6092049" cy="1652952"/>
          </a:xfrm>
          <a:custGeom>
            <a:avLst/>
            <a:gdLst>
              <a:gd name="connsiteX0" fmla="*/ 0 w 1642504"/>
              <a:gd name="connsiteY0" fmla="*/ 0 h 1642504"/>
              <a:gd name="connsiteX1" fmla="*/ 821252 w 1642504"/>
              <a:gd name="connsiteY1" fmla="*/ 0 h 1642504"/>
              <a:gd name="connsiteX2" fmla="*/ 1642504 w 1642504"/>
              <a:gd name="connsiteY2" fmla="*/ 821252 h 1642504"/>
              <a:gd name="connsiteX3" fmla="*/ 821252 w 1642504"/>
              <a:gd name="connsiteY3" fmla="*/ 1642504 h 1642504"/>
              <a:gd name="connsiteX4" fmla="*/ 0 w 1642504"/>
              <a:gd name="connsiteY4" fmla="*/ 1642504 h 1642504"/>
              <a:gd name="connsiteX5" fmla="*/ 0 w 1642504"/>
              <a:gd name="connsiteY5" fmla="*/ 0 h 1642504"/>
              <a:gd name="connsiteX0" fmla="*/ 0 w 6121514"/>
              <a:gd name="connsiteY0" fmla="*/ 0 h 1642504"/>
              <a:gd name="connsiteX1" fmla="*/ 5300262 w 6121514"/>
              <a:gd name="connsiteY1" fmla="*/ 0 h 1642504"/>
              <a:gd name="connsiteX2" fmla="*/ 6121514 w 6121514"/>
              <a:gd name="connsiteY2" fmla="*/ 821252 h 1642504"/>
              <a:gd name="connsiteX3" fmla="*/ 5300262 w 6121514"/>
              <a:gd name="connsiteY3" fmla="*/ 1642504 h 1642504"/>
              <a:gd name="connsiteX4" fmla="*/ 4479010 w 6121514"/>
              <a:gd name="connsiteY4" fmla="*/ 1642504 h 1642504"/>
              <a:gd name="connsiteX5" fmla="*/ 0 w 6121514"/>
              <a:gd name="connsiteY5" fmla="*/ 0 h 1642504"/>
              <a:gd name="connsiteX0" fmla="*/ 0 w 6121514"/>
              <a:gd name="connsiteY0" fmla="*/ 0 h 1658003"/>
              <a:gd name="connsiteX1" fmla="*/ 5300262 w 6121514"/>
              <a:gd name="connsiteY1" fmla="*/ 0 h 1658003"/>
              <a:gd name="connsiteX2" fmla="*/ 6121514 w 6121514"/>
              <a:gd name="connsiteY2" fmla="*/ 821252 h 1658003"/>
              <a:gd name="connsiteX3" fmla="*/ 5300262 w 6121514"/>
              <a:gd name="connsiteY3" fmla="*/ 1642504 h 1658003"/>
              <a:gd name="connsiteX4" fmla="*/ 30997 w 6121514"/>
              <a:gd name="connsiteY4" fmla="*/ 1658003 h 1658003"/>
              <a:gd name="connsiteX5" fmla="*/ 0 w 6121514"/>
              <a:gd name="connsiteY5" fmla="*/ 0 h 1658003"/>
              <a:gd name="connsiteX0" fmla="*/ 0 w 6121514"/>
              <a:gd name="connsiteY0" fmla="*/ 0 h 1665752"/>
              <a:gd name="connsiteX1" fmla="*/ 5300262 w 6121514"/>
              <a:gd name="connsiteY1" fmla="*/ 0 h 1665752"/>
              <a:gd name="connsiteX2" fmla="*/ 6121514 w 6121514"/>
              <a:gd name="connsiteY2" fmla="*/ 821252 h 1665752"/>
              <a:gd name="connsiteX3" fmla="*/ 5300262 w 6121514"/>
              <a:gd name="connsiteY3" fmla="*/ 1642504 h 1665752"/>
              <a:gd name="connsiteX4" fmla="*/ 108488 w 6121514"/>
              <a:gd name="connsiteY4" fmla="*/ 1665752 h 1665752"/>
              <a:gd name="connsiteX5" fmla="*/ 0 w 6121514"/>
              <a:gd name="connsiteY5" fmla="*/ 0 h 1665752"/>
              <a:gd name="connsiteX0" fmla="*/ 30997 w 6013026"/>
              <a:gd name="connsiteY0" fmla="*/ 0 h 1673501"/>
              <a:gd name="connsiteX1" fmla="*/ 5191774 w 6013026"/>
              <a:gd name="connsiteY1" fmla="*/ 7749 h 1673501"/>
              <a:gd name="connsiteX2" fmla="*/ 6013026 w 6013026"/>
              <a:gd name="connsiteY2" fmla="*/ 829001 h 1673501"/>
              <a:gd name="connsiteX3" fmla="*/ 5191774 w 6013026"/>
              <a:gd name="connsiteY3" fmla="*/ 1650253 h 1673501"/>
              <a:gd name="connsiteX4" fmla="*/ 0 w 6013026"/>
              <a:gd name="connsiteY4" fmla="*/ 1673501 h 1673501"/>
              <a:gd name="connsiteX5" fmla="*/ 30997 w 6013026"/>
              <a:gd name="connsiteY5" fmla="*/ 0 h 1673501"/>
              <a:gd name="connsiteX0" fmla="*/ 0 w 6082768"/>
              <a:gd name="connsiteY0" fmla="*/ 7749 h 1665752"/>
              <a:gd name="connsiteX1" fmla="*/ 5261516 w 6082768"/>
              <a:gd name="connsiteY1" fmla="*/ 0 h 1665752"/>
              <a:gd name="connsiteX2" fmla="*/ 6082768 w 6082768"/>
              <a:gd name="connsiteY2" fmla="*/ 821252 h 1665752"/>
              <a:gd name="connsiteX3" fmla="*/ 5261516 w 6082768"/>
              <a:gd name="connsiteY3" fmla="*/ 1642504 h 1665752"/>
              <a:gd name="connsiteX4" fmla="*/ 69742 w 6082768"/>
              <a:gd name="connsiteY4" fmla="*/ 1665752 h 1665752"/>
              <a:gd name="connsiteX5" fmla="*/ 0 w 6082768"/>
              <a:gd name="connsiteY5" fmla="*/ 7749 h 1665752"/>
              <a:gd name="connsiteX0" fmla="*/ 0 w 6098266"/>
              <a:gd name="connsiteY0" fmla="*/ 0 h 1673501"/>
              <a:gd name="connsiteX1" fmla="*/ 5277014 w 6098266"/>
              <a:gd name="connsiteY1" fmla="*/ 7749 h 1673501"/>
              <a:gd name="connsiteX2" fmla="*/ 6098266 w 6098266"/>
              <a:gd name="connsiteY2" fmla="*/ 829001 h 1673501"/>
              <a:gd name="connsiteX3" fmla="*/ 5277014 w 6098266"/>
              <a:gd name="connsiteY3" fmla="*/ 1650253 h 1673501"/>
              <a:gd name="connsiteX4" fmla="*/ 85240 w 6098266"/>
              <a:gd name="connsiteY4" fmla="*/ 1673501 h 1673501"/>
              <a:gd name="connsiteX5" fmla="*/ 0 w 6098266"/>
              <a:gd name="connsiteY5" fmla="*/ 0 h 1673501"/>
              <a:gd name="connsiteX0" fmla="*/ 0 w 6098266"/>
              <a:gd name="connsiteY0" fmla="*/ 0 h 1659802"/>
              <a:gd name="connsiteX1" fmla="*/ 5277014 w 6098266"/>
              <a:gd name="connsiteY1" fmla="*/ 7749 h 1659802"/>
              <a:gd name="connsiteX2" fmla="*/ 6098266 w 6098266"/>
              <a:gd name="connsiteY2" fmla="*/ 829001 h 1659802"/>
              <a:gd name="connsiteX3" fmla="*/ 5277014 w 6098266"/>
              <a:gd name="connsiteY3" fmla="*/ 1650253 h 1659802"/>
              <a:gd name="connsiteX4" fmla="*/ 3047 w 6098266"/>
              <a:gd name="connsiteY4" fmla="*/ 1659802 h 1659802"/>
              <a:gd name="connsiteX5" fmla="*/ 0 w 6098266"/>
              <a:gd name="connsiteY5" fmla="*/ 0 h 1659802"/>
              <a:gd name="connsiteX0" fmla="*/ 31223 w 6095242"/>
              <a:gd name="connsiteY0" fmla="*/ 0 h 1656378"/>
              <a:gd name="connsiteX1" fmla="*/ 5273990 w 6095242"/>
              <a:gd name="connsiteY1" fmla="*/ 4325 h 1656378"/>
              <a:gd name="connsiteX2" fmla="*/ 6095242 w 6095242"/>
              <a:gd name="connsiteY2" fmla="*/ 825577 h 1656378"/>
              <a:gd name="connsiteX3" fmla="*/ 5273990 w 6095242"/>
              <a:gd name="connsiteY3" fmla="*/ 1646829 h 1656378"/>
              <a:gd name="connsiteX4" fmla="*/ 23 w 6095242"/>
              <a:gd name="connsiteY4" fmla="*/ 1656378 h 1656378"/>
              <a:gd name="connsiteX5" fmla="*/ 31223 w 6095242"/>
              <a:gd name="connsiteY5" fmla="*/ 0 h 1656378"/>
              <a:gd name="connsiteX0" fmla="*/ 3922 w 6095338"/>
              <a:gd name="connsiteY0" fmla="*/ 0 h 1656378"/>
              <a:gd name="connsiteX1" fmla="*/ 5274086 w 6095338"/>
              <a:gd name="connsiteY1" fmla="*/ 4325 h 1656378"/>
              <a:gd name="connsiteX2" fmla="*/ 6095338 w 6095338"/>
              <a:gd name="connsiteY2" fmla="*/ 825577 h 1656378"/>
              <a:gd name="connsiteX3" fmla="*/ 5274086 w 6095338"/>
              <a:gd name="connsiteY3" fmla="*/ 1646829 h 1656378"/>
              <a:gd name="connsiteX4" fmla="*/ 119 w 6095338"/>
              <a:gd name="connsiteY4" fmla="*/ 1656378 h 1656378"/>
              <a:gd name="connsiteX5" fmla="*/ 3922 w 6095338"/>
              <a:gd name="connsiteY5" fmla="*/ 0 h 1656378"/>
              <a:gd name="connsiteX0" fmla="*/ 0 w 6091416"/>
              <a:gd name="connsiteY0" fmla="*/ 0 h 1656378"/>
              <a:gd name="connsiteX1" fmla="*/ 5270164 w 6091416"/>
              <a:gd name="connsiteY1" fmla="*/ 4325 h 1656378"/>
              <a:gd name="connsiteX2" fmla="*/ 6091416 w 6091416"/>
              <a:gd name="connsiteY2" fmla="*/ 825577 h 1656378"/>
              <a:gd name="connsiteX3" fmla="*/ 5270164 w 6091416"/>
              <a:gd name="connsiteY3" fmla="*/ 1646829 h 1656378"/>
              <a:gd name="connsiteX4" fmla="*/ 33869 w 6091416"/>
              <a:gd name="connsiteY4" fmla="*/ 1656378 h 1656378"/>
              <a:gd name="connsiteX5" fmla="*/ 0 w 6091416"/>
              <a:gd name="connsiteY5" fmla="*/ 0 h 1656378"/>
              <a:gd name="connsiteX0" fmla="*/ 633 w 6092049"/>
              <a:gd name="connsiteY0" fmla="*/ 0 h 1659802"/>
              <a:gd name="connsiteX1" fmla="*/ 5270797 w 6092049"/>
              <a:gd name="connsiteY1" fmla="*/ 4325 h 1659802"/>
              <a:gd name="connsiteX2" fmla="*/ 6092049 w 6092049"/>
              <a:gd name="connsiteY2" fmla="*/ 825577 h 1659802"/>
              <a:gd name="connsiteX3" fmla="*/ 5270797 w 6092049"/>
              <a:gd name="connsiteY3" fmla="*/ 1646829 h 1659802"/>
              <a:gd name="connsiteX4" fmla="*/ 255 w 6092049"/>
              <a:gd name="connsiteY4" fmla="*/ 1659802 h 1659802"/>
              <a:gd name="connsiteX5" fmla="*/ 633 w 6092049"/>
              <a:gd name="connsiteY5" fmla="*/ 0 h 1659802"/>
              <a:gd name="connsiteX0" fmla="*/ 633 w 6092049"/>
              <a:gd name="connsiteY0" fmla="*/ 0 h 1646829"/>
              <a:gd name="connsiteX1" fmla="*/ 5270797 w 6092049"/>
              <a:gd name="connsiteY1" fmla="*/ 4325 h 1646829"/>
              <a:gd name="connsiteX2" fmla="*/ 6092049 w 6092049"/>
              <a:gd name="connsiteY2" fmla="*/ 825577 h 1646829"/>
              <a:gd name="connsiteX3" fmla="*/ 5270797 w 6092049"/>
              <a:gd name="connsiteY3" fmla="*/ 1646829 h 1646829"/>
              <a:gd name="connsiteX4" fmla="*/ 255 w 6092049"/>
              <a:gd name="connsiteY4" fmla="*/ 1632404 h 1646829"/>
              <a:gd name="connsiteX5" fmla="*/ 633 w 6092049"/>
              <a:gd name="connsiteY5" fmla="*/ 0 h 1646829"/>
              <a:gd name="connsiteX0" fmla="*/ 633 w 6092049"/>
              <a:gd name="connsiteY0" fmla="*/ 0 h 1652952"/>
              <a:gd name="connsiteX1" fmla="*/ 5270797 w 6092049"/>
              <a:gd name="connsiteY1" fmla="*/ 4325 h 1652952"/>
              <a:gd name="connsiteX2" fmla="*/ 6092049 w 6092049"/>
              <a:gd name="connsiteY2" fmla="*/ 825577 h 1652952"/>
              <a:gd name="connsiteX3" fmla="*/ 5270797 w 6092049"/>
              <a:gd name="connsiteY3" fmla="*/ 1646829 h 1652952"/>
              <a:gd name="connsiteX4" fmla="*/ 255 w 6092049"/>
              <a:gd name="connsiteY4" fmla="*/ 1652952 h 1652952"/>
              <a:gd name="connsiteX5" fmla="*/ 633 w 6092049"/>
              <a:gd name="connsiteY5" fmla="*/ 0 h 165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2049" h="1652952">
                <a:moveTo>
                  <a:pt x="633" y="0"/>
                </a:moveTo>
                <a:lnTo>
                  <a:pt x="5270797" y="4325"/>
                </a:lnTo>
                <a:cubicBezTo>
                  <a:pt x="5724362" y="4325"/>
                  <a:pt x="6092049" y="372012"/>
                  <a:pt x="6092049" y="825577"/>
                </a:cubicBezTo>
                <a:cubicBezTo>
                  <a:pt x="6092049" y="1279142"/>
                  <a:pt x="5724362" y="1646829"/>
                  <a:pt x="5270797" y="1646829"/>
                </a:cubicBezTo>
                <a:lnTo>
                  <a:pt x="255" y="1652952"/>
                </a:lnTo>
                <a:cubicBezTo>
                  <a:pt x="-761" y="1099685"/>
                  <a:pt x="1649" y="553267"/>
                  <a:pt x="633" y="0"/>
                </a:cubicBezTo>
                <a:close/>
              </a:path>
            </a:pathLst>
          </a:custGeom>
          <a:gradFill>
            <a:gsLst>
              <a:gs pos="18000">
                <a:srgbClr val="EB367D"/>
              </a:gs>
              <a:gs pos="86000">
                <a:srgbClr val="660099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000586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sitting in a car&#10;&#10;Description automatically generated">
            <a:extLst>
              <a:ext uri="{FF2B5EF4-FFF2-40B4-BE49-F238E27FC236}">
                <a16:creationId xmlns:a16="http://schemas.microsoft.com/office/drawing/2014/main" id="{0F7111A4-AC1B-3644-88A6-229E50FC74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64008"/>
            <a:ext cx="12192000" cy="6986016"/>
          </a:xfrm>
          <a:prstGeom prst="rect">
            <a:avLst/>
          </a:prstGeom>
        </p:spPr>
      </p:pic>
      <p:sp>
        <p:nvSpPr>
          <p:cNvPr id="6" name="Delay 4">
            <a:extLst>
              <a:ext uri="{FF2B5EF4-FFF2-40B4-BE49-F238E27FC236}">
                <a16:creationId xmlns:a16="http://schemas.microsoft.com/office/drawing/2014/main" id="{EF1E4EFA-9F6E-C14E-9584-95F3C2D3698F}"/>
              </a:ext>
            </a:extLst>
          </p:cNvPr>
          <p:cNvSpPr/>
          <p:nvPr userDrawn="1"/>
        </p:nvSpPr>
        <p:spPr>
          <a:xfrm>
            <a:off x="-17505" y="4187257"/>
            <a:ext cx="6092049" cy="1652952"/>
          </a:xfrm>
          <a:custGeom>
            <a:avLst/>
            <a:gdLst>
              <a:gd name="connsiteX0" fmla="*/ 0 w 1642504"/>
              <a:gd name="connsiteY0" fmla="*/ 0 h 1642504"/>
              <a:gd name="connsiteX1" fmla="*/ 821252 w 1642504"/>
              <a:gd name="connsiteY1" fmla="*/ 0 h 1642504"/>
              <a:gd name="connsiteX2" fmla="*/ 1642504 w 1642504"/>
              <a:gd name="connsiteY2" fmla="*/ 821252 h 1642504"/>
              <a:gd name="connsiteX3" fmla="*/ 821252 w 1642504"/>
              <a:gd name="connsiteY3" fmla="*/ 1642504 h 1642504"/>
              <a:gd name="connsiteX4" fmla="*/ 0 w 1642504"/>
              <a:gd name="connsiteY4" fmla="*/ 1642504 h 1642504"/>
              <a:gd name="connsiteX5" fmla="*/ 0 w 1642504"/>
              <a:gd name="connsiteY5" fmla="*/ 0 h 1642504"/>
              <a:gd name="connsiteX0" fmla="*/ 0 w 6121514"/>
              <a:gd name="connsiteY0" fmla="*/ 0 h 1642504"/>
              <a:gd name="connsiteX1" fmla="*/ 5300262 w 6121514"/>
              <a:gd name="connsiteY1" fmla="*/ 0 h 1642504"/>
              <a:gd name="connsiteX2" fmla="*/ 6121514 w 6121514"/>
              <a:gd name="connsiteY2" fmla="*/ 821252 h 1642504"/>
              <a:gd name="connsiteX3" fmla="*/ 5300262 w 6121514"/>
              <a:gd name="connsiteY3" fmla="*/ 1642504 h 1642504"/>
              <a:gd name="connsiteX4" fmla="*/ 4479010 w 6121514"/>
              <a:gd name="connsiteY4" fmla="*/ 1642504 h 1642504"/>
              <a:gd name="connsiteX5" fmla="*/ 0 w 6121514"/>
              <a:gd name="connsiteY5" fmla="*/ 0 h 1642504"/>
              <a:gd name="connsiteX0" fmla="*/ 0 w 6121514"/>
              <a:gd name="connsiteY0" fmla="*/ 0 h 1658003"/>
              <a:gd name="connsiteX1" fmla="*/ 5300262 w 6121514"/>
              <a:gd name="connsiteY1" fmla="*/ 0 h 1658003"/>
              <a:gd name="connsiteX2" fmla="*/ 6121514 w 6121514"/>
              <a:gd name="connsiteY2" fmla="*/ 821252 h 1658003"/>
              <a:gd name="connsiteX3" fmla="*/ 5300262 w 6121514"/>
              <a:gd name="connsiteY3" fmla="*/ 1642504 h 1658003"/>
              <a:gd name="connsiteX4" fmla="*/ 30997 w 6121514"/>
              <a:gd name="connsiteY4" fmla="*/ 1658003 h 1658003"/>
              <a:gd name="connsiteX5" fmla="*/ 0 w 6121514"/>
              <a:gd name="connsiteY5" fmla="*/ 0 h 1658003"/>
              <a:gd name="connsiteX0" fmla="*/ 0 w 6121514"/>
              <a:gd name="connsiteY0" fmla="*/ 0 h 1665752"/>
              <a:gd name="connsiteX1" fmla="*/ 5300262 w 6121514"/>
              <a:gd name="connsiteY1" fmla="*/ 0 h 1665752"/>
              <a:gd name="connsiteX2" fmla="*/ 6121514 w 6121514"/>
              <a:gd name="connsiteY2" fmla="*/ 821252 h 1665752"/>
              <a:gd name="connsiteX3" fmla="*/ 5300262 w 6121514"/>
              <a:gd name="connsiteY3" fmla="*/ 1642504 h 1665752"/>
              <a:gd name="connsiteX4" fmla="*/ 108488 w 6121514"/>
              <a:gd name="connsiteY4" fmla="*/ 1665752 h 1665752"/>
              <a:gd name="connsiteX5" fmla="*/ 0 w 6121514"/>
              <a:gd name="connsiteY5" fmla="*/ 0 h 1665752"/>
              <a:gd name="connsiteX0" fmla="*/ 30997 w 6013026"/>
              <a:gd name="connsiteY0" fmla="*/ 0 h 1673501"/>
              <a:gd name="connsiteX1" fmla="*/ 5191774 w 6013026"/>
              <a:gd name="connsiteY1" fmla="*/ 7749 h 1673501"/>
              <a:gd name="connsiteX2" fmla="*/ 6013026 w 6013026"/>
              <a:gd name="connsiteY2" fmla="*/ 829001 h 1673501"/>
              <a:gd name="connsiteX3" fmla="*/ 5191774 w 6013026"/>
              <a:gd name="connsiteY3" fmla="*/ 1650253 h 1673501"/>
              <a:gd name="connsiteX4" fmla="*/ 0 w 6013026"/>
              <a:gd name="connsiteY4" fmla="*/ 1673501 h 1673501"/>
              <a:gd name="connsiteX5" fmla="*/ 30997 w 6013026"/>
              <a:gd name="connsiteY5" fmla="*/ 0 h 1673501"/>
              <a:gd name="connsiteX0" fmla="*/ 0 w 6082768"/>
              <a:gd name="connsiteY0" fmla="*/ 7749 h 1665752"/>
              <a:gd name="connsiteX1" fmla="*/ 5261516 w 6082768"/>
              <a:gd name="connsiteY1" fmla="*/ 0 h 1665752"/>
              <a:gd name="connsiteX2" fmla="*/ 6082768 w 6082768"/>
              <a:gd name="connsiteY2" fmla="*/ 821252 h 1665752"/>
              <a:gd name="connsiteX3" fmla="*/ 5261516 w 6082768"/>
              <a:gd name="connsiteY3" fmla="*/ 1642504 h 1665752"/>
              <a:gd name="connsiteX4" fmla="*/ 69742 w 6082768"/>
              <a:gd name="connsiteY4" fmla="*/ 1665752 h 1665752"/>
              <a:gd name="connsiteX5" fmla="*/ 0 w 6082768"/>
              <a:gd name="connsiteY5" fmla="*/ 7749 h 1665752"/>
              <a:gd name="connsiteX0" fmla="*/ 0 w 6098266"/>
              <a:gd name="connsiteY0" fmla="*/ 0 h 1673501"/>
              <a:gd name="connsiteX1" fmla="*/ 5277014 w 6098266"/>
              <a:gd name="connsiteY1" fmla="*/ 7749 h 1673501"/>
              <a:gd name="connsiteX2" fmla="*/ 6098266 w 6098266"/>
              <a:gd name="connsiteY2" fmla="*/ 829001 h 1673501"/>
              <a:gd name="connsiteX3" fmla="*/ 5277014 w 6098266"/>
              <a:gd name="connsiteY3" fmla="*/ 1650253 h 1673501"/>
              <a:gd name="connsiteX4" fmla="*/ 85240 w 6098266"/>
              <a:gd name="connsiteY4" fmla="*/ 1673501 h 1673501"/>
              <a:gd name="connsiteX5" fmla="*/ 0 w 6098266"/>
              <a:gd name="connsiteY5" fmla="*/ 0 h 1673501"/>
              <a:gd name="connsiteX0" fmla="*/ 0 w 6098266"/>
              <a:gd name="connsiteY0" fmla="*/ 0 h 1659802"/>
              <a:gd name="connsiteX1" fmla="*/ 5277014 w 6098266"/>
              <a:gd name="connsiteY1" fmla="*/ 7749 h 1659802"/>
              <a:gd name="connsiteX2" fmla="*/ 6098266 w 6098266"/>
              <a:gd name="connsiteY2" fmla="*/ 829001 h 1659802"/>
              <a:gd name="connsiteX3" fmla="*/ 5277014 w 6098266"/>
              <a:gd name="connsiteY3" fmla="*/ 1650253 h 1659802"/>
              <a:gd name="connsiteX4" fmla="*/ 3047 w 6098266"/>
              <a:gd name="connsiteY4" fmla="*/ 1659802 h 1659802"/>
              <a:gd name="connsiteX5" fmla="*/ 0 w 6098266"/>
              <a:gd name="connsiteY5" fmla="*/ 0 h 1659802"/>
              <a:gd name="connsiteX0" fmla="*/ 31223 w 6095242"/>
              <a:gd name="connsiteY0" fmla="*/ 0 h 1656378"/>
              <a:gd name="connsiteX1" fmla="*/ 5273990 w 6095242"/>
              <a:gd name="connsiteY1" fmla="*/ 4325 h 1656378"/>
              <a:gd name="connsiteX2" fmla="*/ 6095242 w 6095242"/>
              <a:gd name="connsiteY2" fmla="*/ 825577 h 1656378"/>
              <a:gd name="connsiteX3" fmla="*/ 5273990 w 6095242"/>
              <a:gd name="connsiteY3" fmla="*/ 1646829 h 1656378"/>
              <a:gd name="connsiteX4" fmla="*/ 23 w 6095242"/>
              <a:gd name="connsiteY4" fmla="*/ 1656378 h 1656378"/>
              <a:gd name="connsiteX5" fmla="*/ 31223 w 6095242"/>
              <a:gd name="connsiteY5" fmla="*/ 0 h 1656378"/>
              <a:gd name="connsiteX0" fmla="*/ 3922 w 6095338"/>
              <a:gd name="connsiteY0" fmla="*/ 0 h 1656378"/>
              <a:gd name="connsiteX1" fmla="*/ 5274086 w 6095338"/>
              <a:gd name="connsiteY1" fmla="*/ 4325 h 1656378"/>
              <a:gd name="connsiteX2" fmla="*/ 6095338 w 6095338"/>
              <a:gd name="connsiteY2" fmla="*/ 825577 h 1656378"/>
              <a:gd name="connsiteX3" fmla="*/ 5274086 w 6095338"/>
              <a:gd name="connsiteY3" fmla="*/ 1646829 h 1656378"/>
              <a:gd name="connsiteX4" fmla="*/ 119 w 6095338"/>
              <a:gd name="connsiteY4" fmla="*/ 1656378 h 1656378"/>
              <a:gd name="connsiteX5" fmla="*/ 3922 w 6095338"/>
              <a:gd name="connsiteY5" fmla="*/ 0 h 1656378"/>
              <a:gd name="connsiteX0" fmla="*/ 0 w 6091416"/>
              <a:gd name="connsiteY0" fmla="*/ 0 h 1656378"/>
              <a:gd name="connsiteX1" fmla="*/ 5270164 w 6091416"/>
              <a:gd name="connsiteY1" fmla="*/ 4325 h 1656378"/>
              <a:gd name="connsiteX2" fmla="*/ 6091416 w 6091416"/>
              <a:gd name="connsiteY2" fmla="*/ 825577 h 1656378"/>
              <a:gd name="connsiteX3" fmla="*/ 5270164 w 6091416"/>
              <a:gd name="connsiteY3" fmla="*/ 1646829 h 1656378"/>
              <a:gd name="connsiteX4" fmla="*/ 33869 w 6091416"/>
              <a:gd name="connsiteY4" fmla="*/ 1656378 h 1656378"/>
              <a:gd name="connsiteX5" fmla="*/ 0 w 6091416"/>
              <a:gd name="connsiteY5" fmla="*/ 0 h 1656378"/>
              <a:gd name="connsiteX0" fmla="*/ 633 w 6092049"/>
              <a:gd name="connsiteY0" fmla="*/ 0 h 1659802"/>
              <a:gd name="connsiteX1" fmla="*/ 5270797 w 6092049"/>
              <a:gd name="connsiteY1" fmla="*/ 4325 h 1659802"/>
              <a:gd name="connsiteX2" fmla="*/ 6092049 w 6092049"/>
              <a:gd name="connsiteY2" fmla="*/ 825577 h 1659802"/>
              <a:gd name="connsiteX3" fmla="*/ 5270797 w 6092049"/>
              <a:gd name="connsiteY3" fmla="*/ 1646829 h 1659802"/>
              <a:gd name="connsiteX4" fmla="*/ 255 w 6092049"/>
              <a:gd name="connsiteY4" fmla="*/ 1659802 h 1659802"/>
              <a:gd name="connsiteX5" fmla="*/ 633 w 6092049"/>
              <a:gd name="connsiteY5" fmla="*/ 0 h 1659802"/>
              <a:gd name="connsiteX0" fmla="*/ 633 w 6092049"/>
              <a:gd name="connsiteY0" fmla="*/ 0 h 1646829"/>
              <a:gd name="connsiteX1" fmla="*/ 5270797 w 6092049"/>
              <a:gd name="connsiteY1" fmla="*/ 4325 h 1646829"/>
              <a:gd name="connsiteX2" fmla="*/ 6092049 w 6092049"/>
              <a:gd name="connsiteY2" fmla="*/ 825577 h 1646829"/>
              <a:gd name="connsiteX3" fmla="*/ 5270797 w 6092049"/>
              <a:gd name="connsiteY3" fmla="*/ 1646829 h 1646829"/>
              <a:gd name="connsiteX4" fmla="*/ 255 w 6092049"/>
              <a:gd name="connsiteY4" fmla="*/ 1632404 h 1646829"/>
              <a:gd name="connsiteX5" fmla="*/ 633 w 6092049"/>
              <a:gd name="connsiteY5" fmla="*/ 0 h 1646829"/>
              <a:gd name="connsiteX0" fmla="*/ 633 w 6092049"/>
              <a:gd name="connsiteY0" fmla="*/ 0 h 1652952"/>
              <a:gd name="connsiteX1" fmla="*/ 5270797 w 6092049"/>
              <a:gd name="connsiteY1" fmla="*/ 4325 h 1652952"/>
              <a:gd name="connsiteX2" fmla="*/ 6092049 w 6092049"/>
              <a:gd name="connsiteY2" fmla="*/ 825577 h 1652952"/>
              <a:gd name="connsiteX3" fmla="*/ 5270797 w 6092049"/>
              <a:gd name="connsiteY3" fmla="*/ 1646829 h 1652952"/>
              <a:gd name="connsiteX4" fmla="*/ 255 w 6092049"/>
              <a:gd name="connsiteY4" fmla="*/ 1652952 h 1652952"/>
              <a:gd name="connsiteX5" fmla="*/ 633 w 6092049"/>
              <a:gd name="connsiteY5" fmla="*/ 0 h 165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2049" h="1652952">
                <a:moveTo>
                  <a:pt x="633" y="0"/>
                </a:moveTo>
                <a:lnTo>
                  <a:pt x="5270797" y="4325"/>
                </a:lnTo>
                <a:cubicBezTo>
                  <a:pt x="5724362" y="4325"/>
                  <a:pt x="6092049" y="372012"/>
                  <a:pt x="6092049" y="825577"/>
                </a:cubicBezTo>
                <a:cubicBezTo>
                  <a:pt x="6092049" y="1279142"/>
                  <a:pt x="5724362" y="1646829"/>
                  <a:pt x="5270797" y="1646829"/>
                </a:cubicBezTo>
                <a:lnTo>
                  <a:pt x="255" y="1652952"/>
                </a:lnTo>
                <a:cubicBezTo>
                  <a:pt x="-761" y="1099685"/>
                  <a:pt x="1649" y="553267"/>
                  <a:pt x="633" y="0"/>
                </a:cubicBezTo>
                <a:close/>
              </a:path>
            </a:pathLst>
          </a:custGeom>
          <a:gradFill>
            <a:gsLst>
              <a:gs pos="100000">
                <a:srgbClr val="000000"/>
              </a:gs>
              <a:gs pos="53000">
                <a:srgbClr val="660099"/>
              </a:gs>
              <a:gs pos="0">
                <a:srgbClr val="C832E6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Delay 4">
            <a:extLst>
              <a:ext uri="{FF2B5EF4-FFF2-40B4-BE49-F238E27FC236}">
                <a16:creationId xmlns:a16="http://schemas.microsoft.com/office/drawing/2014/main" id="{EF1E4EFA-9F6E-C14E-9584-95F3C2D3698F}"/>
              </a:ext>
            </a:extLst>
          </p:cNvPr>
          <p:cNvSpPr/>
          <p:nvPr userDrawn="1"/>
        </p:nvSpPr>
        <p:spPr>
          <a:xfrm>
            <a:off x="3951" y="4187257"/>
            <a:ext cx="6092049" cy="1652952"/>
          </a:xfrm>
          <a:custGeom>
            <a:avLst/>
            <a:gdLst>
              <a:gd name="connsiteX0" fmla="*/ 0 w 1642504"/>
              <a:gd name="connsiteY0" fmla="*/ 0 h 1642504"/>
              <a:gd name="connsiteX1" fmla="*/ 821252 w 1642504"/>
              <a:gd name="connsiteY1" fmla="*/ 0 h 1642504"/>
              <a:gd name="connsiteX2" fmla="*/ 1642504 w 1642504"/>
              <a:gd name="connsiteY2" fmla="*/ 821252 h 1642504"/>
              <a:gd name="connsiteX3" fmla="*/ 821252 w 1642504"/>
              <a:gd name="connsiteY3" fmla="*/ 1642504 h 1642504"/>
              <a:gd name="connsiteX4" fmla="*/ 0 w 1642504"/>
              <a:gd name="connsiteY4" fmla="*/ 1642504 h 1642504"/>
              <a:gd name="connsiteX5" fmla="*/ 0 w 1642504"/>
              <a:gd name="connsiteY5" fmla="*/ 0 h 1642504"/>
              <a:gd name="connsiteX0" fmla="*/ 0 w 6121514"/>
              <a:gd name="connsiteY0" fmla="*/ 0 h 1642504"/>
              <a:gd name="connsiteX1" fmla="*/ 5300262 w 6121514"/>
              <a:gd name="connsiteY1" fmla="*/ 0 h 1642504"/>
              <a:gd name="connsiteX2" fmla="*/ 6121514 w 6121514"/>
              <a:gd name="connsiteY2" fmla="*/ 821252 h 1642504"/>
              <a:gd name="connsiteX3" fmla="*/ 5300262 w 6121514"/>
              <a:gd name="connsiteY3" fmla="*/ 1642504 h 1642504"/>
              <a:gd name="connsiteX4" fmla="*/ 4479010 w 6121514"/>
              <a:gd name="connsiteY4" fmla="*/ 1642504 h 1642504"/>
              <a:gd name="connsiteX5" fmla="*/ 0 w 6121514"/>
              <a:gd name="connsiteY5" fmla="*/ 0 h 1642504"/>
              <a:gd name="connsiteX0" fmla="*/ 0 w 6121514"/>
              <a:gd name="connsiteY0" fmla="*/ 0 h 1658003"/>
              <a:gd name="connsiteX1" fmla="*/ 5300262 w 6121514"/>
              <a:gd name="connsiteY1" fmla="*/ 0 h 1658003"/>
              <a:gd name="connsiteX2" fmla="*/ 6121514 w 6121514"/>
              <a:gd name="connsiteY2" fmla="*/ 821252 h 1658003"/>
              <a:gd name="connsiteX3" fmla="*/ 5300262 w 6121514"/>
              <a:gd name="connsiteY3" fmla="*/ 1642504 h 1658003"/>
              <a:gd name="connsiteX4" fmla="*/ 30997 w 6121514"/>
              <a:gd name="connsiteY4" fmla="*/ 1658003 h 1658003"/>
              <a:gd name="connsiteX5" fmla="*/ 0 w 6121514"/>
              <a:gd name="connsiteY5" fmla="*/ 0 h 1658003"/>
              <a:gd name="connsiteX0" fmla="*/ 0 w 6121514"/>
              <a:gd name="connsiteY0" fmla="*/ 0 h 1665752"/>
              <a:gd name="connsiteX1" fmla="*/ 5300262 w 6121514"/>
              <a:gd name="connsiteY1" fmla="*/ 0 h 1665752"/>
              <a:gd name="connsiteX2" fmla="*/ 6121514 w 6121514"/>
              <a:gd name="connsiteY2" fmla="*/ 821252 h 1665752"/>
              <a:gd name="connsiteX3" fmla="*/ 5300262 w 6121514"/>
              <a:gd name="connsiteY3" fmla="*/ 1642504 h 1665752"/>
              <a:gd name="connsiteX4" fmla="*/ 108488 w 6121514"/>
              <a:gd name="connsiteY4" fmla="*/ 1665752 h 1665752"/>
              <a:gd name="connsiteX5" fmla="*/ 0 w 6121514"/>
              <a:gd name="connsiteY5" fmla="*/ 0 h 1665752"/>
              <a:gd name="connsiteX0" fmla="*/ 30997 w 6013026"/>
              <a:gd name="connsiteY0" fmla="*/ 0 h 1673501"/>
              <a:gd name="connsiteX1" fmla="*/ 5191774 w 6013026"/>
              <a:gd name="connsiteY1" fmla="*/ 7749 h 1673501"/>
              <a:gd name="connsiteX2" fmla="*/ 6013026 w 6013026"/>
              <a:gd name="connsiteY2" fmla="*/ 829001 h 1673501"/>
              <a:gd name="connsiteX3" fmla="*/ 5191774 w 6013026"/>
              <a:gd name="connsiteY3" fmla="*/ 1650253 h 1673501"/>
              <a:gd name="connsiteX4" fmla="*/ 0 w 6013026"/>
              <a:gd name="connsiteY4" fmla="*/ 1673501 h 1673501"/>
              <a:gd name="connsiteX5" fmla="*/ 30997 w 6013026"/>
              <a:gd name="connsiteY5" fmla="*/ 0 h 1673501"/>
              <a:gd name="connsiteX0" fmla="*/ 0 w 6082768"/>
              <a:gd name="connsiteY0" fmla="*/ 7749 h 1665752"/>
              <a:gd name="connsiteX1" fmla="*/ 5261516 w 6082768"/>
              <a:gd name="connsiteY1" fmla="*/ 0 h 1665752"/>
              <a:gd name="connsiteX2" fmla="*/ 6082768 w 6082768"/>
              <a:gd name="connsiteY2" fmla="*/ 821252 h 1665752"/>
              <a:gd name="connsiteX3" fmla="*/ 5261516 w 6082768"/>
              <a:gd name="connsiteY3" fmla="*/ 1642504 h 1665752"/>
              <a:gd name="connsiteX4" fmla="*/ 69742 w 6082768"/>
              <a:gd name="connsiteY4" fmla="*/ 1665752 h 1665752"/>
              <a:gd name="connsiteX5" fmla="*/ 0 w 6082768"/>
              <a:gd name="connsiteY5" fmla="*/ 7749 h 1665752"/>
              <a:gd name="connsiteX0" fmla="*/ 0 w 6098266"/>
              <a:gd name="connsiteY0" fmla="*/ 0 h 1673501"/>
              <a:gd name="connsiteX1" fmla="*/ 5277014 w 6098266"/>
              <a:gd name="connsiteY1" fmla="*/ 7749 h 1673501"/>
              <a:gd name="connsiteX2" fmla="*/ 6098266 w 6098266"/>
              <a:gd name="connsiteY2" fmla="*/ 829001 h 1673501"/>
              <a:gd name="connsiteX3" fmla="*/ 5277014 w 6098266"/>
              <a:gd name="connsiteY3" fmla="*/ 1650253 h 1673501"/>
              <a:gd name="connsiteX4" fmla="*/ 85240 w 6098266"/>
              <a:gd name="connsiteY4" fmla="*/ 1673501 h 1673501"/>
              <a:gd name="connsiteX5" fmla="*/ 0 w 6098266"/>
              <a:gd name="connsiteY5" fmla="*/ 0 h 1673501"/>
              <a:gd name="connsiteX0" fmla="*/ 0 w 6098266"/>
              <a:gd name="connsiteY0" fmla="*/ 0 h 1659802"/>
              <a:gd name="connsiteX1" fmla="*/ 5277014 w 6098266"/>
              <a:gd name="connsiteY1" fmla="*/ 7749 h 1659802"/>
              <a:gd name="connsiteX2" fmla="*/ 6098266 w 6098266"/>
              <a:gd name="connsiteY2" fmla="*/ 829001 h 1659802"/>
              <a:gd name="connsiteX3" fmla="*/ 5277014 w 6098266"/>
              <a:gd name="connsiteY3" fmla="*/ 1650253 h 1659802"/>
              <a:gd name="connsiteX4" fmla="*/ 3047 w 6098266"/>
              <a:gd name="connsiteY4" fmla="*/ 1659802 h 1659802"/>
              <a:gd name="connsiteX5" fmla="*/ 0 w 6098266"/>
              <a:gd name="connsiteY5" fmla="*/ 0 h 1659802"/>
              <a:gd name="connsiteX0" fmla="*/ 31223 w 6095242"/>
              <a:gd name="connsiteY0" fmla="*/ 0 h 1656378"/>
              <a:gd name="connsiteX1" fmla="*/ 5273990 w 6095242"/>
              <a:gd name="connsiteY1" fmla="*/ 4325 h 1656378"/>
              <a:gd name="connsiteX2" fmla="*/ 6095242 w 6095242"/>
              <a:gd name="connsiteY2" fmla="*/ 825577 h 1656378"/>
              <a:gd name="connsiteX3" fmla="*/ 5273990 w 6095242"/>
              <a:gd name="connsiteY3" fmla="*/ 1646829 h 1656378"/>
              <a:gd name="connsiteX4" fmla="*/ 23 w 6095242"/>
              <a:gd name="connsiteY4" fmla="*/ 1656378 h 1656378"/>
              <a:gd name="connsiteX5" fmla="*/ 31223 w 6095242"/>
              <a:gd name="connsiteY5" fmla="*/ 0 h 1656378"/>
              <a:gd name="connsiteX0" fmla="*/ 3922 w 6095338"/>
              <a:gd name="connsiteY0" fmla="*/ 0 h 1656378"/>
              <a:gd name="connsiteX1" fmla="*/ 5274086 w 6095338"/>
              <a:gd name="connsiteY1" fmla="*/ 4325 h 1656378"/>
              <a:gd name="connsiteX2" fmla="*/ 6095338 w 6095338"/>
              <a:gd name="connsiteY2" fmla="*/ 825577 h 1656378"/>
              <a:gd name="connsiteX3" fmla="*/ 5274086 w 6095338"/>
              <a:gd name="connsiteY3" fmla="*/ 1646829 h 1656378"/>
              <a:gd name="connsiteX4" fmla="*/ 119 w 6095338"/>
              <a:gd name="connsiteY4" fmla="*/ 1656378 h 1656378"/>
              <a:gd name="connsiteX5" fmla="*/ 3922 w 6095338"/>
              <a:gd name="connsiteY5" fmla="*/ 0 h 1656378"/>
              <a:gd name="connsiteX0" fmla="*/ 0 w 6091416"/>
              <a:gd name="connsiteY0" fmla="*/ 0 h 1656378"/>
              <a:gd name="connsiteX1" fmla="*/ 5270164 w 6091416"/>
              <a:gd name="connsiteY1" fmla="*/ 4325 h 1656378"/>
              <a:gd name="connsiteX2" fmla="*/ 6091416 w 6091416"/>
              <a:gd name="connsiteY2" fmla="*/ 825577 h 1656378"/>
              <a:gd name="connsiteX3" fmla="*/ 5270164 w 6091416"/>
              <a:gd name="connsiteY3" fmla="*/ 1646829 h 1656378"/>
              <a:gd name="connsiteX4" fmla="*/ 33869 w 6091416"/>
              <a:gd name="connsiteY4" fmla="*/ 1656378 h 1656378"/>
              <a:gd name="connsiteX5" fmla="*/ 0 w 6091416"/>
              <a:gd name="connsiteY5" fmla="*/ 0 h 1656378"/>
              <a:gd name="connsiteX0" fmla="*/ 633 w 6092049"/>
              <a:gd name="connsiteY0" fmla="*/ 0 h 1659802"/>
              <a:gd name="connsiteX1" fmla="*/ 5270797 w 6092049"/>
              <a:gd name="connsiteY1" fmla="*/ 4325 h 1659802"/>
              <a:gd name="connsiteX2" fmla="*/ 6092049 w 6092049"/>
              <a:gd name="connsiteY2" fmla="*/ 825577 h 1659802"/>
              <a:gd name="connsiteX3" fmla="*/ 5270797 w 6092049"/>
              <a:gd name="connsiteY3" fmla="*/ 1646829 h 1659802"/>
              <a:gd name="connsiteX4" fmla="*/ 255 w 6092049"/>
              <a:gd name="connsiteY4" fmla="*/ 1659802 h 1659802"/>
              <a:gd name="connsiteX5" fmla="*/ 633 w 6092049"/>
              <a:gd name="connsiteY5" fmla="*/ 0 h 1659802"/>
              <a:gd name="connsiteX0" fmla="*/ 633 w 6092049"/>
              <a:gd name="connsiteY0" fmla="*/ 0 h 1646829"/>
              <a:gd name="connsiteX1" fmla="*/ 5270797 w 6092049"/>
              <a:gd name="connsiteY1" fmla="*/ 4325 h 1646829"/>
              <a:gd name="connsiteX2" fmla="*/ 6092049 w 6092049"/>
              <a:gd name="connsiteY2" fmla="*/ 825577 h 1646829"/>
              <a:gd name="connsiteX3" fmla="*/ 5270797 w 6092049"/>
              <a:gd name="connsiteY3" fmla="*/ 1646829 h 1646829"/>
              <a:gd name="connsiteX4" fmla="*/ 255 w 6092049"/>
              <a:gd name="connsiteY4" fmla="*/ 1632404 h 1646829"/>
              <a:gd name="connsiteX5" fmla="*/ 633 w 6092049"/>
              <a:gd name="connsiteY5" fmla="*/ 0 h 1646829"/>
              <a:gd name="connsiteX0" fmla="*/ 633 w 6092049"/>
              <a:gd name="connsiteY0" fmla="*/ 0 h 1652952"/>
              <a:gd name="connsiteX1" fmla="*/ 5270797 w 6092049"/>
              <a:gd name="connsiteY1" fmla="*/ 4325 h 1652952"/>
              <a:gd name="connsiteX2" fmla="*/ 6092049 w 6092049"/>
              <a:gd name="connsiteY2" fmla="*/ 825577 h 1652952"/>
              <a:gd name="connsiteX3" fmla="*/ 5270797 w 6092049"/>
              <a:gd name="connsiteY3" fmla="*/ 1646829 h 1652952"/>
              <a:gd name="connsiteX4" fmla="*/ 255 w 6092049"/>
              <a:gd name="connsiteY4" fmla="*/ 1652952 h 1652952"/>
              <a:gd name="connsiteX5" fmla="*/ 633 w 6092049"/>
              <a:gd name="connsiteY5" fmla="*/ 0 h 165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2049" h="1652952">
                <a:moveTo>
                  <a:pt x="633" y="0"/>
                </a:moveTo>
                <a:lnTo>
                  <a:pt x="5270797" y="4325"/>
                </a:lnTo>
                <a:cubicBezTo>
                  <a:pt x="5724362" y="4325"/>
                  <a:pt x="6092049" y="372012"/>
                  <a:pt x="6092049" y="825577"/>
                </a:cubicBezTo>
                <a:cubicBezTo>
                  <a:pt x="6092049" y="1279142"/>
                  <a:pt x="5724362" y="1646829"/>
                  <a:pt x="5270797" y="1646829"/>
                </a:cubicBezTo>
                <a:lnTo>
                  <a:pt x="255" y="1652952"/>
                </a:lnTo>
                <a:cubicBezTo>
                  <a:pt x="-761" y="1099685"/>
                  <a:pt x="1649" y="553267"/>
                  <a:pt x="633" y="0"/>
                </a:cubicBezTo>
                <a:close/>
              </a:path>
            </a:pathLst>
          </a:custGeom>
          <a:gradFill>
            <a:gsLst>
              <a:gs pos="18000">
                <a:srgbClr val="EB367D"/>
              </a:gs>
              <a:gs pos="86000">
                <a:srgbClr val="660099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998113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sitting in front of a window&#10;&#10;Description automatically generated">
            <a:extLst>
              <a:ext uri="{FF2B5EF4-FFF2-40B4-BE49-F238E27FC236}">
                <a16:creationId xmlns:a16="http://schemas.microsoft.com/office/drawing/2014/main" id="{954309D5-C42A-4245-B045-8BA8B1A746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9" name="Delay 4"/>
          <p:cNvSpPr/>
          <p:nvPr userDrawn="1"/>
        </p:nvSpPr>
        <p:spPr>
          <a:xfrm>
            <a:off x="-17505" y="4187257"/>
            <a:ext cx="6092049" cy="1652952"/>
          </a:xfrm>
          <a:custGeom>
            <a:avLst/>
            <a:gdLst>
              <a:gd name="connsiteX0" fmla="*/ 0 w 1642504"/>
              <a:gd name="connsiteY0" fmla="*/ 0 h 1642504"/>
              <a:gd name="connsiteX1" fmla="*/ 821252 w 1642504"/>
              <a:gd name="connsiteY1" fmla="*/ 0 h 1642504"/>
              <a:gd name="connsiteX2" fmla="*/ 1642504 w 1642504"/>
              <a:gd name="connsiteY2" fmla="*/ 821252 h 1642504"/>
              <a:gd name="connsiteX3" fmla="*/ 821252 w 1642504"/>
              <a:gd name="connsiteY3" fmla="*/ 1642504 h 1642504"/>
              <a:gd name="connsiteX4" fmla="*/ 0 w 1642504"/>
              <a:gd name="connsiteY4" fmla="*/ 1642504 h 1642504"/>
              <a:gd name="connsiteX5" fmla="*/ 0 w 1642504"/>
              <a:gd name="connsiteY5" fmla="*/ 0 h 1642504"/>
              <a:gd name="connsiteX0" fmla="*/ 0 w 6121514"/>
              <a:gd name="connsiteY0" fmla="*/ 0 h 1642504"/>
              <a:gd name="connsiteX1" fmla="*/ 5300262 w 6121514"/>
              <a:gd name="connsiteY1" fmla="*/ 0 h 1642504"/>
              <a:gd name="connsiteX2" fmla="*/ 6121514 w 6121514"/>
              <a:gd name="connsiteY2" fmla="*/ 821252 h 1642504"/>
              <a:gd name="connsiteX3" fmla="*/ 5300262 w 6121514"/>
              <a:gd name="connsiteY3" fmla="*/ 1642504 h 1642504"/>
              <a:gd name="connsiteX4" fmla="*/ 4479010 w 6121514"/>
              <a:gd name="connsiteY4" fmla="*/ 1642504 h 1642504"/>
              <a:gd name="connsiteX5" fmla="*/ 0 w 6121514"/>
              <a:gd name="connsiteY5" fmla="*/ 0 h 1642504"/>
              <a:gd name="connsiteX0" fmla="*/ 0 w 6121514"/>
              <a:gd name="connsiteY0" fmla="*/ 0 h 1658003"/>
              <a:gd name="connsiteX1" fmla="*/ 5300262 w 6121514"/>
              <a:gd name="connsiteY1" fmla="*/ 0 h 1658003"/>
              <a:gd name="connsiteX2" fmla="*/ 6121514 w 6121514"/>
              <a:gd name="connsiteY2" fmla="*/ 821252 h 1658003"/>
              <a:gd name="connsiteX3" fmla="*/ 5300262 w 6121514"/>
              <a:gd name="connsiteY3" fmla="*/ 1642504 h 1658003"/>
              <a:gd name="connsiteX4" fmla="*/ 30997 w 6121514"/>
              <a:gd name="connsiteY4" fmla="*/ 1658003 h 1658003"/>
              <a:gd name="connsiteX5" fmla="*/ 0 w 6121514"/>
              <a:gd name="connsiteY5" fmla="*/ 0 h 1658003"/>
              <a:gd name="connsiteX0" fmla="*/ 0 w 6121514"/>
              <a:gd name="connsiteY0" fmla="*/ 0 h 1665752"/>
              <a:gd name="connsiteX1" fmla="*/ 5300262 w 6121514"/>
              <a:gd name="connsiteY1" fmla="*/ 0 h 1665752"/>
              <a:gd name="connsiteX2" fmla="*/ 6121514 w 6121514"/>
              <a:gd name="connsiteY2" fmla="*/ 821252 h 1665752"/>
              <a:gd name="connsiteX3" fmla="*/ 5300262 w 6121514"/>
              <a:gd name="connsiteY3" fmla="*/ 1642504 h 1665752"/>
              <a:gd name="connsiteX4" fmla="*/ 108488 w 6121514"/>
              <a:gd name="connsiteY4" fmla="*/ 1665752 h 1665752"/>
              <a:gd name="connsiteX5" fmla="*/ 0 w 6121514"/>
              <a:gd name="connsiteY5" fmla="*/ 0 h 1665752"/>
              <a:gd name="connsiteX0" fmla="*/ 30997 w 6013026"/>
              <a:gd name="connsiteY0" fmla="*/ 0 h 1673501"/>
              <a:gd name="connsiteX1" fmla="*/ 5191774 w 6013026"/>
              <a:gd name="connsiteY1" fmla="*/ 7749 h 1673501"/>
              <a:gd name="connsiteX2" fmla="*/ 6013026 w 6013026"/>
              <a:gd name="connsiteY2" fmla="*/ 829001 h 1673501"/>
              <a:gd name="connsiteX3" fmla="*/ 5191774 w 6013026"/>
              <a:gd name="connsiteY3" fmla="*/ 1650253 h 1673501"/>
              <a:gd name="connsiteX4" fmla="*/ 0 w 6013026"/>
              <a:gd name="connsiteY4" fmla="*/ 1673501 h 1673501"/>
              <a:gd name="connsiteX5" fmla="*/ 30997 w 6013026"/>
              <a:gd name="connsiteY5" fmla="*/ 0 h 1673501"/>
              <a:gd name="connsiteX0" fmla="*/ 0 w 6082768"/>
              <a:gd name="connsiteY0" fmla="*/ 7749 h 1665752"/>
              <a:gd name="connsiteX1" fmla="*/ 5261516 w 6082768"/>
              <a:gd name="connsiteY1" fmla="*/ 0 h 1665752"/>
              <a:gd name="connsiteX2" fmla="*/ 6082768 w 6082768"/>
              <a:gd name="connsiteY2" fmla="*/ 821252 h 1665752"/>
              <a:gd name="connsiteX3" fmla="*/ 5261516 w 6082768"/>
              <a:gd name="connsiteY3" fmla="*/ 1642504 h 1665752"/>
              <a:gd name="connsiteX4" fmla="*/ 69742 w 6082768"/>
              <a:gd name="connsiteY4" fmla="*/ 1665752 h 1665752"/>
              <a:gd name="connsiteX5" fmla="*/ 0 w 6082768"/>
              <a:gd name="connsiteY5" fmla="*/ 7749 h 1665752"/>
              <a:gd name="connsiteX0" fmla="*/ 0 w 6098266"/>
              <a:gd name="connsiteY0" fmla="*/ 0 h 1673501"/>
              <a:gd name="connsiteX1" fmla="*/ 5277014 w 6098266"/>
              <a:gd name="connsiteY1" fmla="*/ 7749 h 1673501"/>
              <a:gd name="connsiteX2" fmla="*/ 6098266 w 6098266"/>
              <a:gd name="connsiteY2" fmla="*/ 829001 h 1673501"/>
              <a:gd name="connsiteX3" fmla="*/ 5277014 w 6098266"/>
              <a:gd name="connsiteY3" fmla="*/ 1650253 h 1673501"/>
              <a:gd name="connsiteX4" fmla="*/ 85240 w 6098266"/>
              <a:gd name="connsiteY4" fmla="*/ 1673501 h 1673501"/>
              <a:gd name="connsiteX5" fmla="*/ 0 w 6098266"/>
              <a:gd name="connsiteY5" fmla="*/ 0 h 1673501"/>
              <a:gd name="connsiteX0" fmla="*/ 0 w 6098266"/>
              <a:gd name="connsiteY0" fmla="*/ 0 h 1659802"/>
              <a:gd name="connsiteX1" fmla="*/ 5277014 w 6098266"/>
              <a:gd name="connsiteY1" fmla="*/ 7749 h 1659802"/>
              <a:gd name="connsiteX2" fmla="*/ 6098266 w 6098266"/>
              <a:gd name="connsiteY2" fmla="*/ 829001 h 1659802"/>
              <a:gd name="connsiteX3" fmla="*/ 5277014 w 6098266"/>
              <a:gd name="connsiteY3" fmla="*/ 1650253 h 1659802"/>
              <a:gd name="connsiteX4" fmla="*/ 3047 w 6098266"/>
              <a:gd name="connsiteY4" fmla="*/ 1659802 h 1659802"/>
              <a:gd name="connsiteX5" fmla="*/ 0 w 6098266"/>
              <a:gd name="connsiteY5" fmla="*/ 0 h 1659802"/>
              <a:gd name="connsiteX0" fmla="*/ 31223 w 6095242"/>
              <a:gd name="connsiteY0" fmla="*/ 0 h 1656378"/>
              <a:gd name="connsiteX1" fmla="*/ 5273990 w 6095242"/>
              <a:gd name="connsiteY1" fmla="*/ 4325 h 1656378"/>
              <a:gd name="connsiteX2" fmla="*/ 6095242 w 6095242"/>
              <a:gd name="connsiteY2" fmla="*/ 825577 h 1656378"/>
              <a:gd name="connsiteX3" fmla="*/ 5273990 w 6095242"/>
              <a:gd name="connsiteY3" fmla="*/ 1646829 h 1656378"/>
              <a:gd name="connsiteX4" fmla="*/ 23 w 6095242"/>
              <a:gd name="connsiteY4" fmla="*/ 1656378 h 1656378"/>
              <a:gd name="connsiteX5" fmla="*/ 31223 w 6095242"/>
              <a:gd name="connsiteY5" fmla="*/ 0 h 1656378"/>
              <a:gd name="connsiteX0" fmla="*/ 3922 w 6095338"/>
              <a:gd name="connsiteY0" fmla="*/ 0 h 1656378"/>
              <a:gd name="connsiteX1" fmla="*/ 5274086 w 6095338"/>
              <a:gd name="connsiteY1" fmla="*/ 4325 h 1656378"/>
              <a:gd name="connsiteX2" fmla="*/ 6095338 w 6095338"/>
              <a:gd name="connsiteY2" fmla="*/ 825577 h 1656378"/>
              <a:gd name="connsiteX3" fmla="*/ 5274086 w 6095338"/>
              <a:gd name="connsiteY3" fmla="*/ 1646829 h 1656378"/>
              <a:gd name="connsiteX4" fmla="*/ 119 w 6095338"/>
              <a:gd name="connsiteY4" fmla="*/ 1656378 h 1656378"/>
              <a:gd name="connsiteX5" fmla="*/ 3922 w 6095338"/>
              <a:gd name="connsiteY5" fmla="*/ 0 h 1656378"/>
              <a:gd name="connsiteX0" fmla="*/ 0 w 6091416"/>
              <a:gd name="connsiteY0" fmla="*/ 0 h 1656378"/>
              <a:gd name="connsiteX1" fmla="*/ 5270164 w 6091416"/>
              <a:gd name="connsiteY1" fmla="*/ 4325 h 1656378"/>
              <a:gd name="connsiteX2" fmla="*/ 6091416 w 6091416"/>
              <a:gd name="connsiteY2" fmla="*/ 825577 h 1656378"/>
              <a:gd name="connsiteX3" fmla="*/ 5270164 w 6091416"/>
              <a:gd name="connsiteY3" fmla="*/ 1646829 h 1656378"/>
              <a:gd name="connsiteX4" fmla="*/ 33869 w 6091416"/>
              <a:gd name="connsiteY4" fmla="*/ 1656378 h 1656378"/>
              <a:gd name="connsiteX5" fmla="*/ 0 w 6091416"/>
              <a:gd name="connsiteY5" fmla="*/ 0 h 1656378"/>
              <a:gd name="connsiteX0" fmla="*/ 633 w 6092049"/>
              <a:gd name="connsiteY0" fmla="*/ 0 h 1659802"/>
              <a:gd name="connsiteX1" fmla="*/ 5270797 w 6092049"/>
              <a:gd name="connsiteY1" fmla="*/ 4325 h 1659802"/>
              <a:gd name="connsiteX2" fmla="*/ 6092049 w 6092049"/>
              <a:gd name="connsiteY2" fmla="*/ 825577 h 1659802"/>
              <a:gd name="connsiteX3" fmla="*/ 5270797 w 6092049"/>
              <a:gd name="connsiteY3" fmla="*/ 1646829 h 1659802"/>
              <a:gd name="connsiteX4" fmla="*/ 255 w 6092049"/>
              <a:gd name="connsiteY4" fmla="*/ 1659802 h 1659802"/>
              <a:gd name="connsiteX5" fmla="*/ 633 w 6092049"/>
              <a:gd name="connsiteY5" fmla="*/ 0 h 1659802"/>
              <a:gd name="connsiteX0" fmla="*/ 633 w 6092049"/>
              <a:gd name="connsiteY0" fmla="*/ 0 h 1646829"/>
              <a:gd name="connsiteX1" fmla="*/ 5270797 w 6092049"/>
              <a:gd name="connsiteY1" fmla="*/ 4325 h 1646829"/>
              <a:gd name="connsiteX2" fmla="*/ 6092049 w 6092049"/>
              <a:gd name="connsiteY2" fmla="*/ 825577 h 1646829"/>
              <a:gd name="connsiteX3" fmla="*/ 5270797 w 6092049"/>
              <a:gd name="connsiteY3" fmla="*/ 1646829 h 1646829"/>
              <a:gd name="connsiteX4" fmla="*/ 255 w 6092049"/>
              <a:gd name="connsiteY4" fmla="*/ 1632404 h 1646829"/>
              <a:gd name="connsiteX5" fmla="*/ 633 w 6092049"/>
              <a:gd name="connsiteY5" fmla="*/ 0 h 1646829"/>
              <a:gd name="connsiteX0" fmla="*/ 633 w 6092049"/>
              <a:gd name="connsiteY0" fmla="*/ 0 h 1652952"/>
              <a:gd name="connsiteX1" fmla="*/ 5270797 w 6092049"/>
              <a:gd name="connsiteY1" fmla="*/ 4325 h 1652952"/>
              <a:gd name="connsiteX2" fmla="*/ 6092049 w 6092049"/>
              <a:gd name="connsiteY2" fmla="*/ 825577 h 1652952"/>
              <a:gd name="connsiteX3" fmla="*/ 5270797 w 6092049"/>
              <a:gd name="connsiteY3" fmla="*/ 1646829 h 1652952"/>
              <a:gd name="connsiteX4" fmla="*/ 255 w 6092049"/>
              <a:gd name="connsiteY4" fmla="*/ 1652952 h 1652952"/>
              <a:gd name="connsiteX5" fmla="*/ 633 w 6092049"/>
              <a:gd name="connsiteY5" fmla="*/ 0 h 165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2049" h="1652952">
                <a:moveTo>
                  <a:pt x="633" y="0"/>
                </a:moveTo>
                <a:lnTo>
                  <a:pt x="5270797" y="4325"/>
                </a:lnTo>
                <a:cubicBezTo>
                  <a:pt x="5724362" y="4325"/>
                  <a:pt x="6092049" y="372012"/>
                  <a:pt x="6092049" y="825577"/>
                </a:cubicBezTo>
                <a:cubicBezTo>
                  <a:pt x="6092049" y="1279142"/>
                  <a:pt x="5724362" y="1646829"/>
                  <a:pt x="5270797" y="1646829"/>
                </a:cubicBezTo>
                <a:lnTo>
                  <a:pt x="255" y="1652952"/>
                </a:lnTo>
                <a:cubicBezTo>
                  <a:pt x="-761" y="1099685"/>
                  <a:pt x="1649" y="553267"/>
                  <a:pt x="633" y="0"/>
                </a:cubicBezTo>
                <a:close/>
              </a:path>
            </a:pathLst>
          </a:custGeom>
          <a:gradFill>
            <a:gsLst>
              <a:gs pos="18000">
                <a:srgbClr val="EB367D"/>
              </a:gs>
              <a:gs pos="86000">
                <a:srgbClr val="660099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316934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505" y="0"/>
            <a:ext cx="12226456" cy="6858001"/>
          </a:xfrm>
          <a:prstGeom prst="rect">
            <a:avLst/>
          </a:prstGeom>
        </p:spPr>
      </p:pic>
      <p:sp>
        <p:nvSpPr>
          <p:cNvPr id="6" name="Delay 4">
            <a:extLst>
              <a:ext uri="{FF2B5EF4-FFF2-40B4-BE49-F238E27FC236}">
                <a16:creationId xmlns:a16="http://schemas.microsoft.com/office/drawing/2014/main" id="{EF1E4EFA-9F6E-C14E-9584-95F3C2D3698F}"/>
              </a:ext>
            </a:extLst>
          </p:cNvPr>
          <p:cNvSpPr/>
          <p:nvPr userDrawn="1"/>
        </p:nvSpPr>
        <p:spPr>
          <a:xfrm>
            <a:off x="-9904" y="4187257"/>
            <a:ext cx="6092049" cy="1652952"/>
          </a:xfrm>
          <a:custGeom>
            <a:avLst/>
            <a:gdLst>
              <a:gd name="connsiteX0" fmla="*/ 0 w 1642504"/>
              <a:gd name="connsiteY0" fmla="*/ 0 h 1642504"/>
              <a:gd name="connsiteX1" fmla="*/ 821252 w 1642504"/>
              <a:gd name="connsiteY1" fmla="*/ 0 h 1642504"/>
              <a:gd name="connsiteX2" fmla="*/ 1642504 w 1642504"/>
              <a:gd name="connsiteY2" fmla="*/ 821252 h 1642504"/>
              <a:gd name="connsiteX3" fmla="*/ 821252 w 1642504"/>
              <a:gd name="connsiteY3" fmla="*/ 1642504 h 1642504"/>
              <a:gd name="connsiteX4" fmla="*/ 0 w 1642504"/>
              <a:gd name="connsiteY4" fmla="*/ 1642504 h 1642504"/>
              <a:gd name="connsiteX5" fmla="*/ 0 w 1642504"/>
              <a:gd name="connsiteY5" fmla="*/ 0 h 1642504"/>
              <a:gd name="connsiteX0" fmla="*/ 0 w 6121514"/>
              <a:gd name="connsiteY0" fmla="*/ 0 h 1642504"/>
              <a:gd name="connsiteX1" fmla="*/ 5300262 w 6121514"/>
              <a:gd name="connsiteY1" fmla="*/ 0 h 1642504"/>
              <a:gd name="connsiteX2" fmla="*/ 6121514 w 6121514"/>
              <a:gd name="connsiteY2" fmla="*/ 821252 h 1642504"/>
              <a:gd name="connsiteX3" fmla="*/ 5300262 w 6121514"/>
              <a:gd name="connsiteY3" fmla="*/ 1642504 h 1642504"/>
              <a:gd name="connsiteX4" fmla="*/ 4479010 w 6121514"/>
              <a:gd name="connsiteY4" fmla="*/ 1642504 h 1642504"/>
              <a:gd name="connsiteX5" fmla="*/ 0 w 6121514"/>
              <a:gd name="connsiteY5" fmla="*/ 0 h 1642504"/>
              <a:gd name="connsiteX0" fmla="*/ 0 w 6121514"/>
              <a:gd name="connsiteY0" fmla="*/ 0 h 1658003"/>
              <a:gd name="connsiteX1" fmla="*/ 5300262 w 6121514"/>
              <a:gd name="connsiteY1" fmla="*/ 0 h 1658003"/>
              <a:gd name="connsiteX2" fmla="*/ 6121514 w 6121514"/>
              <a:gd name="connsiteY2" fmla="*/ 821252 h 1658003"/>
              <a:gd name="connsiteX3" fmla="*/ 5300262 w 6121514"/>
              <a:gd name="connsiteY3" fmla="*/ 1642504 h 1658003"/>
              <a:gd name="connsiteX4" fmla="*/ 30997 w 6121514"/>
              <a:gd name="connsiteY4" fmla="*/ 1658003 h 1658003"/>
              <a:gd name="connsiteX5" fmla="*/ 0 w 6121514"/>
              <a:gd name="connsiteY5" fmla="*/ 0 h 1658003"/>
              <a:gd name="connsiteX0" fmla="*/ 0 w 6121514"/>
              <a:gd name="connsiteY0" fmla="*/ 0 h 1665752"/>
              <a:gd name="connsiteX1" fmla="*/ 5300262 w 6121514"/>
              <a:gd name="connsiteY1" fmla="*/ 0 h 1665752"/>
              <a:gd name="connsiteX2" fmla="*/ 6121514 w 6121514"/>
              <a:gd name="connsiteY2" fmla="*/ 821252 h 1665752"/>
              <a:gd name="connsiteX3" fmla="*/ 5300262 w 6121514"/>
              <a:gd name="connsiteY3" fmla="*/ 1642504 h 1665752"/>
              <a:gd name="connsiteX4" fmla="*/ 108488 w 6121514"/>
              <a:gd name="connsiteY4" fmla="*/ 1665752 h 1665752"/>
              <a:gd name="connsiteX5" fmla="*/ 0 w 6121514"/>
              <a:gd name="connsiteY5" fmla="*/ 0 h 1665752"/>
              <a:gd name="connsiteX0" fmla="*/ 30997 w 6013026"/>
              <a:gd name="connsiteY0" fmla="*/ 0 h 1673501"/>
              <a:gd name="connsiteX1" fmla="*/ 5191774 w 6013026"/>
              <a:gd name="connsiteY1" fmla="*/ 7749 h 1673501"/>
              <a:gd name="connsiteX2" fmla="*/ 6013026 w 6013026"/>
              <a:gd name="connsiteY2" fmla="*/ 829001 h 1673501"/>
              <a:gd name="connsiteX3" fmla="*/ 5191774 w 6013026"/>
              <a:gd name="connsiteY3" fmla="*/ 1650253 h 1673501"/>
              <a:gd name="connsiteX4" fmla="*/ 0 w 6013026"/>
              <a:gd name="connsiteY4" fmla="*/ 1673501 h 1673501"/>
              <a:gd name="connsiteX5" fmla="*/ 30997 w 6013026"/>
              <a:gd name="connsiteY5" fmla="*/ 0 h 1673501"/>
              <a:gd name="connsiteX0" fmla="*/ 0 w 6082768"/>
              <a:gd name="connsiteY0" fmla="*/ 7749 h 1665752"/>
              <a:gd name="connsiteX1" fmla="*/ 5261516 w 6082768"/>
              <a:gd name="connsiteY1" fmla="*/ 0 h 1665752"/>
              <a:gd name="connsiteX2" fmla="*/ 6082768 w 6082768"/>
              <a:gd name="connsiteY2" fmla="*/ 821252 h 1665752"/>
              <a:gd name="connsiteX3" fmla="*/ 5261516 w 6082768"/>
              <a:gd name="connsiteY3" fmla="*/ 1642504 h 1665752"/>
              <a:gd name="connsiteX4" fmla="*/ 69742 w 6082768"/>
              <a:gd name="connsiteY4" fmla="*/ 1665752 h 1665752"/>
              <a:gd name="connsiteX5" fmla="*/ 0 w 6082768"/>
              <a:gd name="connsiteY5" fmla="*/ 7749 h 1665752"/>
              <a:gd name="connsiteX0" fmla="*/ 0 w 6098266"/>
              <a:gd name="connsiteY0" fmla="*/ 0 h 1673501"/>
              <a:gd name="connsiteX1" fmla="*/ 5277014 w 6098266"/>
              <a:gd name="connsiteY1" fmla="*/ 7749 h 1673501"/>
              <a:gd name="connsiteX2" fmla="*/ 6098266 w 6098266"/>
              <a:gd name="connsiteY2" fmla="*/ 829001 h 1673501"/>
              <a:gd name="connsiteX3" fmla="*/ 5277014 w 6098266"/>
              <a:gd name="connsiteY3" fmla="*/ 1650253 h 1673501"/>
              <a:gd name="connsiteX4" fmla="*/ 85240 w 6098266"/>
              <a:gd name="connsiteY4" fmla="*/ 1673501 h 1673501"/>
              <a:gd name="connsiteX5" fmla="*/ 0 w 6098266"/>
              <a:gd name="connsiteY5" fmla="*/ 0 h 1673501"/>
              <a:gd name="connsiteX0" fmla="*/ 0 w 6098266"/>
              <a:gd name="connsiteY0" fmla="*/ 0 h 1659802"/>
              <a:gd name="connsiteX1" fmla="*/ 5277014 w 6098266"/>
              <a:gd name="connsiteY1" fmla="*/ 7749 h 1659802"/>
              <a:gd name="connsiteX2" fmla="*/ 6098266 w 6098266"/>
              <a:gd name="connsiteY2" fmla="*/ 829001 h 1659802"/>
              <a:gd name="connsiteX3" fmla="*/ 5277014 w 6098266"/>
              <a:gd name="connsiteY3" fmla="*/ 1650253 h 1659802"/>
              <a:gd name="connsiteX4" fmla="*/ 3047 w 6098266"/>
              <a:gd name="connsiteY4" fmla="*/ 1659802 h 1659802"/>
              <a:gd name="connsiteX5" fmla="*/ 0 w 6098266"/>
              <a:gd name="connsiteY5" fmla="*/ 0 h 1659802"/>
              <a:gd name="connsiteX0" fmla="*/ 31223 w 6095242"/>
              <a:gd name="connsiteY0" fmla="*/ 0 h 1656378"/>
              <a:gd name="connsiteX1" fmla="*/ 5273990 w 6095242"/>
              <a:gd name="connsiteY1" fmla="*/ 4325 h 1656378"/>
              <a:gd name="connsiteX2" fmla="*/ 6095242 w 6095242"/>
              <a:gd name="connsiteY2" fmla="*/ 825577 h 1656378"/>
              <a:gd name="connsiteX3" fmla="*/ 5273990 w 6095242"/>
              <a:gd name="connsiteY3" fmla="*/ 1646829 h 1656378"/>
              <a:gd name="connsiteX4" fmla="*/ 23 w 6095242"/>
              <a:gd name="connsiteY4" fmla="*/ 1656378 h 1656378"/>
              <a:gd name="connsiteX5" fmla="*/ 31223 w 6095242"/>
              <a:gd name="connsiteY5" fmla="*/ 0 h 1656378"/>
              <a:gd name="connsiteX0" fmla="*/ 3922 w 6095338"/>
              <a:gd name="connsiteY0" fmla="*/ 0 h 1656378"/>
              <a:gd name="connsiteX1" fmla="*/ 5274086 w 6095338"/>
              <a:gd name="connsiteY1" fmla="*/ 4325 h 1656378"/>
              <a:gd name="connsiteX2" fmla="*/ 6095338 w 6095338"/>
              <a:gd name="connsiteY2" fmla="*/ 825577 h 1656378"/>
              <a:gd name="connsiteX3" fmla="*/ 5274086 w 6095338"/>
              <a:gd name="connsiteY3" fmla="*/ 1646829 h 1656378"/>
              <a:gd name="connsiteX4" fmla="*/ 119 w 6095338"/>
              <a:gd name="connsiteY4" fmla="*/ 1656378 h 1656378"/>
              <a:gd name="connsiteX5" fmla="*/ 3922 w 6095338"/>
              <a:gd name="connsiteY5" fmla="*/ 0 h 1656378"/>
              <a:gd name="connsiteX0" fmla="*/ 0 w 6091416"/>
              <a:gd name="connsiteY0" fmla="*/ 0 h 1656378"/>
              <a:gd name="connsiteX1" fmla="*/ 5270164 w 6091416"/>
              <a:gd name="connsiteY1" fmla="*/ 4325 h 1656378"/>
              <a:gd name="connsiteX2" fmla="*/ 6091416 w 6091416"/>
              <a:gd name="connsiteY2" fmla="*/ 825577 h 1656378"/>
              <a:gd name="connsiteX3" fmla="*/ 5270164 w 6091416"/>
              <a:gd name="connsiteY3" fmla="*/ 1646829 h 1656378"/>
              <a:gd name="connsiteX4" fmla="*/ 33869 w 6091416"/>
              <a:gd name="connsiteY4" fmla="*/ 1656378 h 1656378"/>
              <a:gd name="connsiteX5" fmla="*/ 0 w 6091416"/>
              <a:gd name="connsiteY5" fmla="*/ 0 h 1656378"/>
              <a:gd name="connsiteX0" fmla="*/ 633 w 6092049"/>
              <a:gd name="connsiteY0" fmla="*/ 0 h 1659802"/>
              <a:gd name="connsiteX1" fmla="*/ 5270797 w 6092049"/>
              <a:gd name="connsiteY1" fmla="*/ 4325 h 1659802"/>
              <a:gd name="connsiteX2" fmla="*/ 6092049 w 6092049"/>
              <a:gd name="connsiteY2" fmla="*/ 825577 h 1659802"/>
              <a:gd name="connsiteX3" fmla="*/ 5270797 w 6092049"/>
              <a:gd name="connsiteY3" fmla="*/ 1646829 h 1659802"/>
              <a:gd name="connsiteX4" fmla="*/ 255 w 6092049"/>
              <a:gd name="connsiteY4" fmla="*/ 1659802 h 1659802"/>
              <a:gd name="connsiteX5" fmla="*/ 633 w 6092049"/>
              <a:gd name="connsiteY5" fmla="*/ 0 h 1659802"/>
              <a:gd name="connsiteX0" fmla="*/ 633 w 6092049"/>
              <a:gd name="connsiteY0" fmla="*/ 0 h 1646829"/>
              <a:gd name="connsiteX1" fmla="*/ 5270797 w 6092049"/>
              <a:gd name="connsiteY1" fmla="*/ 4325 h 1646829"/>
              <a:gd name="connsiteX2" fmla="*/ 6092049 w 6092049"/>
              <a:gd name="connsiteY2" fmla="*/ 825577 h 1646829"/>
              <a:gd name="connsiteX3" fmla="*/ 5270797 w 6092049"/>
              <a:gd name="connsiteY3" fmla="*/ 1646829 h 1646829"/>
              <a:gd name="connsiteX4" fmla="*/ 255 w 6092049"/>
              <a:gd name="connsiteY4" fmla="*/ 1632404 h 1646829"/>
              <a:gd name="connsiteX5" fmla="*/ 633 w 6092049"/>
              <a:gd name="connsiteY5" fmla="*/ 0 h 1646829"/>
              <a:gd name="connsiteX0" fmla="*/ 633 w 6092049"/>
              <a:gd name="connsiteY0" fmla="*/ 0 h 1652952"/>
              <a:gd name="connsiteX1" fmla="*/ 5270797 w 6092049"/>
              <a:gd name="connsiteY1" fmla="*/ 4325 h 1652952"/>
              <a:gd name="connsiteX2" fmla="*/ 6092049 w 6092049"/>
              <a:gd name="connsiteY2" fmla="*/ 825577 h 1652952"/>
              <a:gd name="connsiteX3" fmla="*/ 5270797 w 6092049"/>
              <a:gd name="connsiteY3" fmla="*/ 1646829 h 1652952"/>
              <a:gd name="connsiteX4" fmla="*/ 255 w 6092049"/>
              <a:gd name="connsiteY4" fmla="*/ 1652952 h 1652952"/>
              <a:gd name="connsiteX5" fmla="*/ 633 w 6092049"/>
              <a:gd name="connsiteY5" fmla="*/ 0 h 165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2049" h="1652952">
                <a:moveTo>
                  <a:pt x="633" y="0"/>
                </a:moveTo>
                <a:lnTo>
                  <a:pt x="5270797" y="4325"/>
                </a:lnTo>
                <a:cubicBezTo>
                  <a:pt x="5724362" y="4325"/>
                  <a:pt x="6092049" y="372012"/>
                  <a:pt x="6092049" y="825577"/>
                </a:cubicBezTo>
                <a:cubicBezTo>
                  <a:pt x="6092049" y="1279142"/>
                  <a:pt x="5724362" y="1646829"/>
                  <a:pt x="5270797" y="1646829"/>
                </a:cubicBezTo>
                <a:lnTo>
                  <a:pt x="255" y="1652952"/>
                </a:lnTo>
                <a:cubicBezTo>
                  <a:pt x="-761" y="1099685"/>
                  <a:pt x="1649" y="553267"/>
                  <a:pt x="633" y="0"/>
                </a:cubicBezTo>
                <a:close/>
              </a:path>
            </a:pathLst>
          </a:custGeom>
          <a:gradFill>
            <a:gsLst>
              <a:gs pos="18000">
                <a:srgbClr val="EB367D"/>
              </a:gs>
              <a:gs pos="86000">
                <a:srgbClr val="660099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pt-BR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232066" cy="6858001"/>
          </a:xfrm>
          <a:prstGeom prst="rect">
            <a:avLst/>
          </a:prstGeom>
        </p:spPr>
      </p:pic>
      <p:sp>
        <p:nvSpPr>
          <p:cNvPr id="5" name="Delay 4"/>
          <p:cNvSpPr/>
          <p:nvPr userDrawn="1"/>
        </p:nvSpPr>
        <p:spPr>
          <a:xfrm>
            <a:off x="-17505" y="4187257"/>
            <a:ext cx="6092049" cy="1652952"/>
          </a:xfrm>
          <a:custGeom>
            <a:avLst/>
            <a:gdLst>
              <a:gd name="connsiteX0" fmla="*/ 0 w 1642504"/>
              <a:gd name="connsiteY0" fmla="*/ 0 h 1642504"/>
              <a:gd name="connsiteX1" fmla="*/ 821252 w 1642504"/>
              <a:gd name="connsiteY1" fmla="*/ 0 h 1642504"/>
              <a:gd name="connsiteX2" fmla="*/ 1642504 w 1642504"/>
              <a:gd name="connsiteY2" fmla="*/ 821252 h 1642504"/>
              <a:gd name="connsiteX3" fmla="*/ 821252 w 1642504"/>
              <a:gd name="connsiteY3" fmla="*/ 1642504 h 1642504"/>
              <a:gd name="connsiteX4" fmla="*/ 0 w 1642504"/>
              <a:gd name="connsiteY4" fmla="*/ 1642504 h 1642504"/>
              <a:gd name="connsiteX5" fmla="*/ 0 w 1642504"/>
              <a:gd name="connsiteY5" fmla="*/ 0 h 1642504"/>
              <a:gd name="connsiteX0" fmla="*/ 0 w 6121514"/>
              <a:gd name="connsiteY0" fmla="*/ 0 h 1642504"/>
              <a:gd name="connsiteX1" fmla="*/ 5300262 w 6121514"/>
              <a:gd name="connsiteY1" fmla="*/ 0 h 1642504"/>
              <a:gd name="connsiteX2" fmla="*/ 6121514 w 6121514"/>
              <a:gd name="connsiteY2" fmla="*/ 821252 h 1642504"/>
              <a:gd name="connsiteX3" fmla="*/ 5300262 w 6121514"/>
              <a:gd name="connsiteY3" fmla="*/ 1642504 h 1642504"/>
              <a:gd name="connsiteX4" fmla="*/ 4479010 w 6121514"/>
              <a:gd name="connsiteY4" fmla="*/ 1642504 h 1642504"/>
              <a:gd name="connsiteX5" fmla="*/ 0 w 6121514"/>
              <a:gd name="connsiteY5" fmla="*/ 0 h 1642504"/>
              <a:gd name="connsiteX0" fmla="*/ 0 w 6121514"/>
              <a:gd name="connsiteY0" fmla="*/ 0 h 1658003"/>
              <a:gd name="connsiteX1" fmla="*/ 5300262 w 6121514"/>
              <a:gd name="connsiteY1" fmla="*/ 0 h 1658003"/>
              <a:gd name="connsiteX2" fmla="*/ 6121514 w 6121514"/>
              <a:gd name="connsiteY2" fmla="*/ 821252 h 1658003"/>
              <a:gd name="connsiteX3" fmla="*/ 5300262 w 6121514"/>
              <a:gd name="connsiteY3" fmla="*/ 1642504 h 1658003"/>
              <a:gd name="connsiteX4" fmla="*/ 30997 w 6121514"/>
              <a:gd name="connsiteY4" fmla="*/ 1658003 h 1658003"/>
              <a:gd name="connsiteX5" fmla="*/ 0 w 6121514"/>
              <a:gd name="connsiteY5" fmla="*/ 0 h 1658003"/>
              <a:gd name="connsiteX0" fmla="*/ 0 w 6121514"/>
              <a:gd name="connsiteY0" fmla="*/ 0 h 1665752"/>
              <a:gd name="connsiteX1" fmla="*/ 5300262 w 6121514"/>
              <a:gd name="connsiteY1" fmla="*/ 0 h 1665752"/>
              <a:gd name="connsiteX2" fmla="*/ 6121514 w 6121514"/>
              <a:gd name="connsiteY2" fmla="*/ 821252 h 1665752"/>
              <a:gd name="connsiteX3" fmla="*/ 5300262 w 6121514"/>
              <a:gd name="connsiteY3" fmla="*/ 1642504 h 1665752"/>
              <a:gd name="connsiteX4" fmla="*/ 108488 w 6121514"/>
              <a:gd name="connsiteY4" fmla="*/ 1665752 h 1665752"/>
              <a:gd name="connsiteX5" fmla="*/ 0 w 6121514"/>
              <a:gd name="connsiteY5" fmla="*/ 0 h 1665752"/>
              <a:gd name="connsiteX0" fmla="*/ 30997 w 6013026"/>
              <a:gd name="connsiteY0" fmla="*/ 0 h 1673501"/>
              <a:gd name="connsiteX1" fmla="*/ 5191774 w 6013026"/>
              <a:gd name="connsiteY1" fmla="*/ 7749 h 1673501"/>
              <a:gd name="connsiteX2" fmla="*/ 6013026 w 6013026"/>
              <a:gd name="connsiteY2" fmla="*/ 829001 h 1673501"/>
              <a:gd name="connsiteX3" fmla="*/ 5191774 w 6013026"/>
              <a:gd name="connsiteY3" fmla="*/ 1650253 h 1673501"/>
              <a:gd name="connsiteX4" fmla="*/ 0 w 6013026"/>
              <a:gd name="connsiteY4" fmla="*/ 1673501 h 1673501"/>
              <a:gd name="connsiteX5" fmla="*/ 30997 w 6013026"/>
              <a:gd name="connsiteY5" fmla="*/ 0 h 1673501"/>
              <a:gd name="connsiteX0" fmla="*/ 0 w 6082768"/>
              <a:gd name="connsiteY0" fmla="*/ 7749 h 1665752"/>
              <a:gd name="connsiteX1" fmla="*/ 5261516 w 6082768"/>
              <a:gd name="connsiteY1" fmla="*/ 0 h 1665752"/>
              <a:gd name="connsiteX2" fmla="*/ 6082768 w 6082768"/>
              <a:gd name="connsiteY2" fmla="*/ 821252 h 1665752"/>
              <a:gd name="connsiteX3" fmla="*/ 5261516 w 6082768"/>
              <a:gd name="connsiteY3" fmla="*/ 1642504 h 1665752"/>
              <a:gd name="connsiteX4" fmla="*/ 69742 w 6082768"/>
              <a:gd name="connsiteY4" fmla="*/ 1665752 h 1665752"/>
              <a:gd name="connsiteX5" fmla="*/ 0 w 6082768"/>
              <a:gd name="connsiteY5" fmla="*/ 7749 h 1665752"/>
              <a:gd name="connsiteX0" fmla="*/ 0 w 6098266"/>
              <a:gd name="connsiteY0" fmla="*/ 0 h 1673501"/>
              <a:gd name="connsiteX1" fmla="*/ 5277014 w 6098266"/>
              <a:gd name="connsiteY1" fmla="*/ 7749 h 1673501"/>
              <a:gd name="connsiteX2" fmla="*/ 6098266 w 6098266"/>
              <a:gd name="connsiteY2" fmla="*/ 829001 h 1673501"/>
              <a:gd name="connsiteX3" fmla="*/ 5277014 w 6098266"/>
              <a:gd name="connsiteY3" fmla="*/ 1650253 h 1673501"/>
              <a:gd name="connsiteX4" fmla="*/ 85240 w 6098266"/>
              <a:gd name="connsiteY4" fmla="*/ 1673501 h 1673501"/>
              <a:gd name="connsiteX5" fmla="*/ 0 w 6098266"/>
              <a:gd name="connsiteY5" fmla="*/ 0 h 1673501"/>
              <a:gd name="connsiteX0" fmla="*/ 0 w 6098266"/>
              <a:gd name="connsiteY0" fmla="*/ 0 h 1659802"/>
              <a:gd name="connsiteX1" fmla="*/ 5277014 w 6098266"/>
              <a:gd name="connsiteY1" fmla="*/ 7749 h 1659802"/>
              <a:gd name="connsiteX2" fmla="*/ 6098266 w 6098266"/>
              <a:gd name="connsiteY2" fmla="*/ 829001 h 1659802"/>
              <a:gd name="connsiteX3" fmla="*/ 5277014 w 6098266"/>
              <a:gd name="connsiteY3" fmla="*/ 1650253 h 1659802"/>
              <a:gd name="connsiteX4" fmla="*/ 3047 w 6098266"/>
              <a:gd name="connsiteY4" fmla="*/ 1659802 h 1659802"/>
              <a:gd name="connsiteX5" fmla="*/ 0 w 6098266"/>
              <a:gd name="connsiteY5" fmla="*/ 0 h 1659802"/>
              <a:gd name="connsiteX0" fmla="*/ 31223 w 6095242"/>
              <a:gd name="connsiteY0" fmla="*/ 0 h 1656378"/>
              <a:gd name="connsiteX1" fmla="*/ 5273990 w 6095242"/>
              <a:gd name="connsiteY1" fmla="*/ 4325 h 1656378"/>
              <a:gd name="connsiteX2" fmla="*/ 6095242 w 6095242"/>
              <a:gd name="connsiteY2" fmla="*/ 825577 h 1656378"/>
              <a:gd name="connsiteX3" fmla="*/ 5273990 w 6095242"/>
              <a:gd name="connsiteY3" fmla="*/ 1646829 h 1656378"/>
              <a:gd name="connsiteX4" fmla="*/ 23 w 6095242"/>
              <a:gd name="connsiteY4" fmla="*/ 1656378 h 1656378"/>
              <a:gd name="connsiteX5" fmla="*/ 31223 w 6095242"/>
              <a:gd name="connsiteY5" fmla="*/ 0 h 1656378"/>
              <a:gd name="connsiteX0" fmla="*/ 3922 w 6095338"/>
              <a:gd name="connsiteY0" fmla="*/ 0 h 1656378"/>
              <a:gd name="connsiteX1" fmla="*/ 5274086 w 6095338"/>
              <a:gd name="connsiteY1" fmla="*/ 4325 h 1656378"/>
              <a:gd name="connsiteX2" fmla="*/ 6095338 w 6095338"/>
              <a:gd name="connsiteY2" fmla="*/ 825577 h 1656378"/>
              <a:gd name="connsiteX3" fmla="*/ 5274086 w 6095338"/>
              <a:gd name="connsiteY3" fmla="*/ 1646829 h 1656378"/>
              <a:gd name="connsiteX4" fmla="*/ 119 w 6095338"/>
              <a:gd name="connsiteY4" fmla="*/ 1656378 h 1656378"/>
              <a:gd name="connsiteX5" fmla="*/ 3922 w 6095338"/>
              <a:gd name="connsiteY5" fmla="*/ 0 h 1656378"/>
              <a:gd name="connsiteX0" fmla="*/ 0 w 6091416"/>
              <a:gd name="connsiteY0" fmla="*/ 0 h 1656378"/>
              <a:gd name="connsiteX1" fmla="*/ 5270164 w 6091416"/>
              <a:gd name="connsiteY1" fmla="*/ 4325 h 1656378"/>
              <a:gd name="connsiteX2" fmla="*/ 6091416 w 6091416"/>
              <a:gd name="connsiteY2" fmla="*/ 825577 h 1656378"/>
              <a:gd name="connsiteX3" fmla="*/ 5270164 w 6091416"/>
              <a:gd name="connsiteY3" fmla="*/ 1646829 h 1656378"/>
              <a:gd name="connsiteX4" fmla="*/ 33869 w 6091416"/>
              <a:gd name="connsiteY4" fmla="*/ 1656378 h 1656378"/>
              <a:gd name="connsiteX5" fmla="*/ 0 w 6091416"/>
              <a:gd name="connsiteY5" fmla="*/ 0 h 1656378"/>
              <a:gd name="connsiteX0" fmla="*/ 633 w 6092049"/>
              <a:gd name="connsiteY0" fmla="*/ 0 h 1659802"/>
              <a:gd name="connsiteX1" fmla="*/ 5270797 w 6092049"/>
              <a:gd name="connsiteY1" fmla="*/ 4325 h 1659802"/>
              <a:gd name="connsiteX2" fmla="*/ 6092049 w 6092049"/>
              <a:gd name="connsiteY2" fmla="*/ 825577 h 1659802"/>
              <a:gd name="connsiteX3" fmla="*/ 5270797 w 6092049"/>
              <a:gd name="connsiteY3" fmla="*/ 1646829 h 1659802"/>
              <a:gd name="connsiteX4" fmla="*/ 255 w 6092049"/>
              <a:gd name="connsiteY4" fmla="*/ 1659802 h 1659802"/>
              <a:gd name="connsiteX5" fmla="*/ 633 w 6092049"/>
              <a:gd name="connsiteY5" fmla="*/ 0 h 1659802"/>
              <a:gd name="connsiteX0" fmla="*/ 633 w 6092049"/>
              <a:gd name="connsiteY0" fmla="*/ 0 h 1646829"/>
              <a:gd name="connsiteX1" fmla="*/ 5270797 w 6092049"/>
              <a:gd name="connsiteY1" fmla="*/ 4325 h 1646829"/>
              <a:gd name="connsiteX2" fmla="*/ 6092049 w 6092049"/>
              <a:gd name="connsiteY2" fmla="*/ 825577 h 1646829"/>
              <a:gd name="connsiteX3" fmla="*/ 5270797 w 6092049"/>
              <a:gd name="connsiteY3" fmla="*/ 1646829 h 1646829"/>
              <a:gd name="connsiteX4" fmla="*/ 255 w 6092049"/>
              <a:gd name="connsiteY4" fmla="*/ 1632404 h 1646829"/>
              <a:gd name="connsiteX5" fmla="*/ 633 w 6092049"/>
              <a:gd name="connsiteY5" fmla="*/ 0 h 1646829"/>
              <a:gd name="connsiteX0" fmla="*/ 633 w 6092049"/>
              <a:gd name="connsiteY0" fmla="*/ 0 h 1652952"/>
              <a:gd name="connsiteX1" fmla="*/ 5270797 w 6092049"/>
              <a:gd name="connsiteY1" fmla="*/ 4325 h 1652952"/>
              <a:gd name="connsiteX2" fmla="*/ 6092049 w 6092049"/>
              <a:gd name="connsiteY2" fmla="*/ 825577 h 1652952"/>
              <a:gd name="connsiteX3" fmla="*/ 5270797 w 6092049"/>
              <a:gd name="connsiteY3" fmla="*/ 1646829 h 1652952"/>
              <a:gd name="connsiteX4" fmla="*/ 255 w 6092049"/>
              <a:gd name="connsiteY4" fmla="*/ 1652952 h 1652952"/>
              <a:gd name="connsiteX5" fmla="*/ 633 w 6092049"/>
              <a:gd name="connsiteY5" fmla="*/ 0 h 165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2049" h="1652952">
                <a:moveTo>
                  <a:pt x="633" y="0"/>
                </a:moveTo>
                <a:lnTo>
                  <a:pt x="5270797" y="4325"/>
                </a:lnTo>
                <a:cubicBezTo>
                  <a:pt x="5724362" y="4325"/>
                  <a:pt x="6092049" y="372012"/>
                  <a:pt x="6092049" y="825577"/>
                </a:cubicBezTo>
                <a:cubicBezTo>
                  <a:pt x="6092049" y="1279142"/>
                  <a:pt x="5724362" y="1646829"/>
                  <a:pt x="5270797" y="1646829"/>
                </a:cubicBezTo>
                <a:lnTo>
                  <a:pt x="255" y="1652952"/>
                </a:lnTo>
                <a:cubicBezTo>
                  <a:pt x="-761" y="1099685"/>
                  <a:pt x="1649" y="553267"/>
                  <a:pt x="633" y="0"/>
                </a:cubicBezTo>
                <a:close/>
              </a:path>
            </a:pathLst>
          </a:custGeom>
          <a:gradFill>
            <a:gsLst>
              <a:gs pos="18000">
                <a:srgbClr val="EB367D"/>
              </a:gs>
              <a:gs pos="86000">
                <a:srgbClr val="660099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2" y="0"/>
            <a:ext cx="12190718" cy="6858000"/>
          </a:xfrm>
          <a:prstGeom prst="rect">
            <a:avLst/>
          </a:prstGeom>
        </p:spPr>
      </p:pic>
      <p:sp>
        <p:nvSpPr>
          <p:cNvPr id="7" name="Delay 4">
            <a:extLst>
              <a:ext uri="{FF2B5EF4-FFF2-40B4-BE49-F238E27FC236}">
                <a16:creationId xmlns:a16="http://schemas.microsoft.com/office/drawing/2014/main" id="{EF1E4EFA-9F6E-C14E-9584-95F3C2D3698F}"/>
              </a:ext>
            </a:extLst>
          </p:cNvPr>
          <p:cNvSpPr/>
          <p:nvPr userDrawn="1"/>
        </p:nvSpPr>
        <p:spPr>
          <a:xfrm>
            <a:off x="3951" y="4187257"/>
            <a:ext cx="6092049" cy="1652952"/>
          </a:xfrm>
          <a:custGeom>
            <a:avLst/>
            <a:gdLst>
              <a:gd name="connsiteX0" fmla="*/ 0 w 1642504"/>
              <a:gd name="connsiteY0" fmla="*/ 0 h 1642504"/>
              <a:gd name="connsiteX1" fmla="*/ 821252 w 1642504"/>
              <a:gd name="connsiteY1" fmla="*/ 0 h 1642504"/>
              <a:gd name="connsiteX2" fmla="*/ 1642504 w 1642504"/>
              <a:gd name="connsiteY2" fmla="*/ 821252 h 1642504"/>
              <a:gd name="connsiteX3" fmla="*/ 821252 w 1642504"/>
              <a:gd name="connsiteY3" fmla="*/ 1642504 h 1642504"/>
              <a:gd name="connsiteX4" fmla="*/ 0 w 1642504"/>
              <a:gd name="connsiteY4" fmla="*/ 1642504 h 1642504"/>
              <a:gd name="connsiteX5" fmla="*/ 0 w 1642504"/>
              <a:gd name="connsiteY5" fmla="*/ 0 h 1642504"/>
              <a:gd name="connsiteX0" fmla="*/ 0 w 6121514"/>
              <a:gd name="connsiteY0" fmla="*/ 0 h 1642504"/>
              <a:gd name="connsiteX1" fmla="*/ 5300262 w 6121514"/>
              <a:gd name="connsiteY1" fmla="*/ 0 h 1642504"/>
              <a:gd name="connsiteX2" fmla="*/ 6121514 w 6121514"/>
              <a:gd name="connsiteY2" fmla="*/ 821252 h 1642504"/>
              <a:gd name="connsiteX3" fmla="*/ 5300262 w 6121514"/>
              <a:gd name="connsiteY3" fmla="*/ 1642504 h 1642504"/>
              <a:gd name="connsiteX4" fmla="*/ 4479010 w 6121514"/>
              <a:gd name="connsiteY4" fmla="*/ 1642504 h 1642504"/>
              <a:gd name="connsiteX5" fmla="*/ 0 w 6121514"/>
              <a:gd name="connsiteY5" fmla="*/ 0 h 1642504"/>
              <a:gd name="connsiteX0" fmla="*/ 0 w 6121514"/>
              <a:gd name="connsiteY0" fmla="*/ 0 h 1658003"/>
              <a:gd name="connsiteX1" fmla="*/ 5300262 w 6121514"/>
              <a:gd name="connsiteY1" fmla="*/ 0 h 1658003"/>
              <a:gd name="connsiteX2" fmla="*/ 6121514 w 6121514"/>
              <a:gd name="connsiteY2" fmla="*/ 821252 h 1658003"/>
              <a:gd name="connsiteX3" fmla="*/ 5300262 w 6121514"/>
              <a:gd name="connsiteY3" fmla="*/ 1642504 h 1658003"/>
              <a:gd name="connsiteX4" fmla="*/ 30997 w 6121514"/>
              <a:gd name="connsiteY4" fmla="*/ 1658003 h 1658003"/>
              <a:gd name="connsiteX5" fmla="*/ 0 w 6121514"/>
              <a:gd name="connsiteY5" fmla="*/ 0 h 1658003"/>
              <a:gd name="connsiteX0" fmla="*/ 0 w 6121514"/>
              <a:gd name="connsiteY0" fmla="*/ 0 h 1665752"/>
              <a:gd name="connsiteX1" fmla="*/ 5300262 w 6121514"/>
              <a:gd name="connsiteY1" fmla="*/ 0 h 1665752"/>
              <a:gd name="connsiteX2" fmla="*/ 6121514 w 6121514"/>
              <a:gd name="connsiteY2" fmla="*/ 821252 h 1665752"/>
              <a:gd name="connsiteX3" fmla="*/ 5300262 w 6121514"/>
              <a:gd name="connsiteY3" fmla="*/ 1642504 h 1665752"/>
              <a:gd name="connsiteX4" fmla="*/ 108488 w 6121514"/>
              <a:gd name="connsiteY4" fmla="*/ 1665752 h 1665752"/>
              <a:gd name="connsiteX5" fmla="*/ 0 w 6121514"/>
              <a:gd name="connsiteY5" fmla="*/ 0 h 1665752"/>
              <a:gd name="connsiteX0" fmla="*/ 30997 w 6013026"/>
              <a:gd name="connsiteY0" fmla="*/ 0 h 1673501"/>
              <a:gd name="connsiteX1" fmla="*/ 5191774 w 6013026"/>
              <a:gd name="connsiteY1" fmla="*/ 7749 h 1673501"/>
              <a:gd name="connsiteX2" fmla="*/ 6013026 w 6013026"/>
              <a:gd name="connsiteY2" fmla="*/ 829001 h 1673501"/>
              <a:gd name="connsiteX3" fmla="*/ 5191774 w 6013026"/>
              <a:gd name="connsiteY3" fmla="*/ 1650253 h 1673501"/>
              <a:gd name="connsiteX4" fmla="*/ 0 w 6013026"/>
              <a:gd name="connsiteY4" fmla="*/ 1673501 h 1673501"/>
              <a:gd name="connsiteX5" fmla="*/ 30997 w 6013026"/>
              <a:gd name="connsiteY5" fmla="*/ 0 h 1673501"/>
              <a:gd name="connsiteX0" fmla="*/ 0 w 6082768"/>
              <a:gd name="connsiteY0" fmla="*/ 7749 h 1665752"/>
              <a:gd name="connsiteX1" fmla="*/ 5261516 w 6082768"/>
              <a:gd name="connsiteY1" fmla="*/ 0 h 1665752"/>
              <a:gd name="connsiteX2" fmla="*/ 6082768 w 6082768"/>
              <a:gd name="connsiteY2" fmla="*/ 821252 h 1665752"/>
              <a:gd name="connsiteX3" fmla="*/ 5261516 w 6082768"/>
              <a:gd name="connsiteY3" fmla="*/ 1642504 h 1665752"/>
              <a:gd name="connsiteX4" fmla="*/ 69742 w 6082768"/>
              <a:gd name="connsiteY4" fmla="*/ 1665752 h 1665752"/>
              <a:gd name="connsiteX5" fmla="*/ 0 w 6082768"/>
              <a:gd name="connsiteY5" fmla="*/ 7749 h 1665752"/>
              <a:gd name="connsiteX0" fmla="*/ 0 w 6098266"/>
              <a:gd name="connsiteY0" fmla="*/ 0 h 1673501"/>
              <a:gd name="connsiteX1" fmla="*/ 5277014 w 6098266"/>
              <a:gd name="connsiteY1" fmla="*/ 7749 h 1673501"/>
              <a:gd name="connsiteX2" fmla="*/ 6098266 w 6098266"/>
              <a:gd name="connsiteY2" fmla="*/ 829001 h 1673501"/>
              <a:gd name="connsiteX3" fmla="*/ 5277014 w 6098266"/>
              <a:gd name="connsiteY3" fmla="*/ 1650253 h 1673501"/>
              <a:gd name="connsiteX4" fmla="*/ 85240 w 6098266"/>
              <a:gd name="connsiteY4" fmla="*/ 1673501 h 1673501"/>
              <a:gd name="connsiteX5" fmla="*/ 0 w 6098266"/>
              <a:gd name="connsiteY5" fmla="*/ 0 h 1673501"/>
              <a:gd name="connsiteX0" fmla="*/ 0 w 6098266"/>
              <a:gd name="connsiteY0" fmla="*/ 0 h 1659802"/>
              <a:gd name="connsiteX1" fmla="*/ 5277014 w 6098266"/>
              <a:gd name="connsiteY1" fmla="*/ 7749 h 1659802"/>
              <a:gd name="connsiteX2" fmla="*/ 6098266 w 6098266"/>
              <a:gd name="connsiteY2" fmla="*/ 829001 h 1659802"/>
              <a:gd name="connsiteX3" fmla="*/ 5277014 w 6098266"/>
              <a:gd name="connsiteY3" fmla="*/ 1650253 h 1659802"/>
              <a:gd name="connsiteX4" fmla="*/ 3047 w 6098266"/>
              <a:gd name="connsiteY4" fmla="*/ 1659802 h 1659802"/>
              <a:gd name="connsiteX5" fmla="*/ 0 w 6098266"/>
              <a:gd name="connsiteY5" fmla="*/ 0 h 1659802"/>
              <a:gd name="connsiteX0" fmla="*/ 31223 w 6095242"/>
              <a:gd name="connsiteY0" fmla="*/ 0 h 1656378"/>
              <a:gd name="connsiteX1" fmla="*/ 5273990 w 6095242"/>
              <a:gd name="connsiteY1" fmla="*/ 4325 h 1656378"/>
              <a:gd name="connsiteX2" fmla="*/ 6095242 w 6095242"/>
              <a:gd name="connsiteY2" fmla="*/ 825577 h 1656378"/>
              <a:gd name="connsiteX3" fmla="*/ 5273990 w 6095242"/>
              <a:gd name="connsiteY3" fmla="*/ 1646829 h 1656378"/>
              <a:gd name="connsiteX4" fmla="*/ 23 w 6095242"/>
              <a:gd name="connsiteY4" fmla="*/ 1656378 h 1656378"/>
              <a:gd name="connsiteX5" fmla="*/ 31223 w 6095242"/>
              <a:gd name="connsiteY5" fmla="*/ 0 h 1656378"/>
              <a:gd name="connsiteX0" fmla="*/ 3922 w 6095338"/>
              <a:gd name="connsiteY0" fmla="*/ 0 h 1656378"/>
              <a:gd name="connsiteX1" fmla="*/ 5274086 w 6095338"/>
              <a:gd name="connsiteY1" fmla="*/ 4325 h 1656378"/>
              <a:gd name="connsiteX2" fmla="*/ 6095338 w 6095338"/>
              <a:gd name="connsiteY2" fmla="*/ 825577 h 1656378"/>
              <a:gd name="connsiteX3" fmla="*/ 5274086 w 6095338"/>
              <a:gd name="connsiteY3" fmla="*/ 1646829 h 1656378"/>
              <a:gd name="connsiteX4" fmla="*/ 119 w 6095338"/>
              <a:gd name="connsiteY4" fmla="*/ 1656378 h 1656378"/>
              <a:gd name="connsiteX5" fmla="*/ 3922 w 6095338"/>
              <a:gd name="connsiteY5" fmla="*/ 0 h 1656378"/>
              <a:gd name="connsiteX0" fmla="*/ 0 w 6091416"/>
              <a:gd name="connsiteY0" fmla="*/ 0 h 1656378"/>
              <a:gd name="connsiteX1" fmla="*/ 5270164 w 6091416"/>
              <a:gd name="connsiteY1" fmla="*/ 4325 h 1656378"/>
              <a:gd name="connsiteX2" fmla="*/ 6091416 w 6091416"/>
              <a:gd name="connsiteY2" fmla="*/ 825577 h 1656378"/>
              <a:gd name="connsiteX3" fmla="*/ 5270164 w 6091416"/>
              <a:gd name="connsiteY3" fmla="*/ 1646829 h 1656378"/>
              <a:gd name="connsiteX4" fmla="*/ 33869 w 6091416"/>
              <a:gd name="connsiteY4" fmla="*/ 1656378 h 1656378"/>
              <a:gd name="connsiteX5" fmla="*/ 0 w 6091416"/>
              <a:gd name="connsiteY5" fmla="*/ 0 h 1656378"/>
              <a:gd name="connsiteX0" fmla="*/ 633 w 6092049"/>
              <a:gd name="connsiteY0" fmla="*/ 0 h 1659802"/>
              <a:gd name="connsiteX1" fmla="*/ 5270797 w 6092049"/>
              <a:gd name="connsiteY1" fmla="*/ 4325 h 1659802"/>
              <a:gd name="connsiteX2" fmla="*/ 6092049 w 6092049"/>
              <a:gd name="connsiteY2" fmla="*/ 825577 h 1659802"/>
              <a:gd name="connsiteX3" fmla="*/ 5270797 w 6092049"/>
              <a:gd name="connsiteY3" fmla="*/ 1646829 h 1659802"/>
              <a:gd name="connsiteX4" fmla="*/ 255 w 6092049"/>
              <a:gd name="connsiteY4" fmla="*/ 1659802 h 1659802"/>
              <a:gd name="connsiteX5" fmla="*/ 633 w 6092049"/>
              <a:gd name="connsiteY5" fmla="*/ 0 h 1659802"/>
              <a:gd name="connsiteX0" fmla="*/ 633 w 6092049"/>
              <a:gd name="connsiteY0" fmla="*/ 0 h 1646829"/>
              <a:gd name="connsiteX1" fmla="*/ 5270797 w 6092049"/>
              <a:gd name="connsiteY1" fmla="*/ 4325 h 1646829"/>
              <a:gd name="connsiteX2" fmla="*/ 6092049 w 6092049"/>
              <a:gd name="connsiteY2" fmla="*/ 825577 h 1646829"/>
              <a:gd name="connsiteX3" fmla="*/ 5270797 w 6092049"/>
              <a:gd name="connsiteY3" fmla="*/ 1646829 h 1646829"/>
              <a:gd name="connsiteX4" fmla="*/ 255 w 6092049"/>
              <a:gd name="connsiteY4" fmla="*/ 1632404 h 1646829"/>
              <a:gd name="connsiteX5" fmla="*/ 633 w 6092049"/>
              <a:gd name="connsiteY5" fmla="*/ 0 h 1646829"/>
              <a:gd name="connsiteX0" fmla="*/ 633 w 6092049"/>
              <a:gd name="connsiteY0" fmla="*/ 0 h 1652952"/>
              <a:gd name="connsiteX1" fmla="*/ 5270797 w 6092049"/>
              <a:gd name="connsiteY1" fmla="*/ 4325 h 1652952"/>
              <a:gd name="connsiteX2" fmla="*/ 6092049 w 6092049"/>
              <a:gd name="connsiteY2" fmla="*/ 825577 h 1652952"/>
              <a:gd name="connsiteX3" fmla="*/ 5270797 w 6092049"/>
              <a:gd name="connsiteY3" fmla="*/ 1646829 h 1652952"/>
              <a:gd name="connsiteX4" fmla="*/ 255 w 6092049"/>
              <a:gd name="connsiteY4" fmla="*/ 1652952 h 1652952"/>
              <a:gd name="connsiteX5" fmla="*/ 633 w 6092049"/>
              <a:gd name="connsiteY5" fmla="*/ 0 h 165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2049" h="1652952">
                <a:moveTo>
                  <a:pt x="633" y="0"/>
                </a:moveTo>
                <a:lnTo>
                  <a:pt x="5270797" y="4325"/>
                </a:lnTo>
                <a:cubicBezTo>
                  <a:pt x="5724362" y="4325"/>
                  <a:pt x="6092049" y="372012"/>
                  <a:pt x="6092049" y="825577"/>
                </a:cubicBezTo>
                <a:cubicBezTo>
                  <a:pt x="6092049" y="1279142"/>
                  <a:pt x="5724362" y="1646829"/>
                  <a:pt x="5270797" y="1646829"/>
                </a:cubicBezTo>
                <a:lnTo>
                  <a:pt x="255" y="1652952"/>
                </a:lnTo>
                <a:cubicBezTo>
                  <a:pt x="-761" y="1099685"/>
                  <a:pt x="1649" y="553267"/>
                  <a:pt x="633" y="0"/>
                </a:cubicBezTo>
                <a:close/>
              </a:path>
            </a:pathLst>
          </a:custGeom>
          <a:gradFill>
            <a:gsLst>
              <a:gs pos="18000">
                <a:srgbClr val="EB367D"/>
              </a:gs>
              <a:gs pos="86000">
                <a:srgbClr val="660099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pt-BR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F417C71-8575-4048-A745-68D966F83F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326606"/>
            <a:ext cx="6836179" cy="1893125"/>
          </a:xfrm>
        </p:spPr>
        <p:txBody>
          <a:bodyPr anchor="t">
            <a:normAutofit/>
          </a:bodyPr>
          <a:lstStyle>
            <a:lvl1pPr>
              <a:defRPr sz="60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236410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0568FFA-32CA-A34A-B4C8-43CB30A7DC9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326606"/>
            <a:ext cx="6836179" cy="1893125"/>
          </a:xfrm>
        </p:spPr>
        <p:txBody>
          <a:bodyPr anchor="t">
            <a:normAutofit/>
          </a:bodyPr>
          <a:lstStyle>
            <a:lvl1pPr>
              <a:defRPr sz="60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073512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82B8087-385C-D343-8998-E2944B541B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lum brigh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0395" y="6433718"/>
            <a:ext cx="177691" cy="243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962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CAAD731-825E-5745-919F-587A17C18EE4}"/>
              </a:ext>
            </a:extLst>
          </p:cNvPr>
          <p:cNvSpPr/>
          <p:nvPr userDrawn="1"/>
        </p:nvSpPr>
        <p:spPr>
          <a:xfrm rot="10800000">
            <a:off x="757880" y="3887480"/>
            <a:ext cx="9201666" cy="123568"/>
          </a:xfrm>
          <a:prstGeom prst="roundRect">
            <a:avLst>
              <a:gd name="adj" fmla="val 50000"/>
            </a:avLst>
          </a:prstGeom>
          <a:gradFill>
            <a:gsLst>
              <a:gs pos="18000">
                <a:srgbClr val="EB367D"/>
              </a:gs>
              <a:gs pos="86000">
                <a:srgbClr val="660099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x-non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D9D1C36-7E5C-4746-9614-E051AEF1D0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9685" y="5848866"/>
            <a:ext cx="573705" cy="78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657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A17E946-652C-4F41-BC3F-AF8949806E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091766-A8AD-E14B-BD65-44CF59193F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lum brigh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3319" y="5658726"/>
            <a:ext cx="2267415" cy="705527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541267" y="4714406"/>
            <a:ext cx="1110946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CAAD731-825E-5745-919F-587A17C18EE4}"/>
              </a:ext>
            </a:extLst>
          </p:cNvPr>
          <p:cNvSpPr/>
          <p:nvPr userDrawn="1"/>
        </p:nvSpPr>
        <p:spPr>
          <a:xfrm rot="10800000">
            <a:off x="757880" y="3887480"/>
            <a:ext cx="9201666" cy="123568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000000"/>
              </a:gs>
              <a:gs pos="53000">
                <a:srgbClr val="660099"/>
              </a:gs>
              <a:gs pos="0">
                <a:srgbClr val="C832E6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D9D1C36-7E5C-4746-9614-E051AEF1D0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9685" y="5848866"/>
            <a:ext cx="573705" cy="78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81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1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47144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63CF958-34FA-7741-9132-EFA9628F86A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lum brigh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908" y="5658726"/>
            <a:ext cx="2267415" cy="70552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0A281563-A868-114B-87ED-864C2B933DDA}"/>
              </a:ext>
            </a:extLst>
          </p:cNvPr>
          <p:cNvSpPr txBox="1"/>
          <p:nvPr userDrawn="1"/>
        </p:nvSpPr>
        <p:spPr>
          <a:xfrm>
            <a:off x="361801" y="6399336"/>
            <a:ext cx="864417" cy="292422"/>
          </a:xfrm>
          <a:prstGeom prst="rect">
            <a:avLst/>
          </a:prstGeom>
          <a:noFill/>
        </p:spPr>
        <p:txBody>
          <a:bodyPr wrap="square" lIns="121954" tIns="60977" rIns="121954" bIns="60977" rtlCol="0">
            <a:spAutoFit/>
          </a:bodyPr>
          <a:lstStyle/>
          <a:p>
            <a:pPr algn="l"/>
            <a:fld id="{1FBC671E-67B5-5546-8EDD-863B5FB6B5ED}" type="slidenum">
              <a:rPr lang="pt-BR" sz="1100" smtClean="0">
                <a:solidFill>
                  <a:srgbClr val="666666"/>
                </a:solidFill>
                <a:latin typeface="Trebuchet MS"/>
                <a:cs typeface="Trebuchet MS"/>
              </a:rPr>
              <a:pPr algn="l"/>
              <a:t>‹nº›</a:t>
            </a:fld>
            <a:endParaRPr lang="pt-BR" sz="1100" dirty="0">
              <a:solidFill>
                <a:srgbClr val="666666"/>
              </a:solidFill>
              <a:latin typeface="Trebuchet MS"/>
              <a:cs typeface="Trebuchet MS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598A527-0114-2842-8A31-E0D29FC919BE}"/>
              </a:ext>
            </a:extLst>
          </p:cNvPr>
          <p:cNvCxnSpPr>
            <a:cxnSpLocks/>
          </p:cNvCxnSpPr>
          <p:nvPr userDrawn="1"/>
        </p:nvCxnSpPr>
        <p:spPr>
          <a:xfrm>
            <a:off x="494270" y="6333728"/>
            <a:ext cx="1115881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Picture 39">
            <a:extLst>
              <a:ext uri="{FF2B5EF4-FFF2-40B4-BE49-F238E27FC236}">
                <a16:creationId xmlns:a16="http://schemas.microsoft.com/office/drawing/2014/main" id="{97D52250-3B5B-5849-882C-1372E737CE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0395" y="6433718"/>
            <a:ext cx="177691" cy="243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050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AF5EE67-A9DD-AB46-AA9F-7721239B407B}"/>
              </a:ext>
            </a:extLst>
          </p:cNvPr>
          <p:cNvSpPr/>
          <p:nvPr userDrawn="1"/>
        </p:nvSpPr>
        <p:spPr>
          <a:xfrm>
            <a:off x="0" y="0"/>
            <a:ext cx="12192000" cy="6333728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1958976"/>
            <a:ext cx="4792663" cy="519768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18pt regular</a:t>
            </a:r>
            <a:endParaRPr lang="pt-B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B0D53A-581A-F04B-BE3D-35BCD99DC9C4}"/>
              </a:ext>
            </a:extLst>
          </p:cNvPr>
          <p:cNvSpPr txBox="1"/>
          <p:nvPr userDrawn="1"/>
        </p:nvSpPr>
        <p:spPr>
          <a:xfrm>
            <a:off x="361801" y="6399336"/>
            <a:ext cx="864417" cy="292422"/>
          </a:xfrm>
          <a:prstGeom prst="rect">
            <a:avLst/>
          </a:prstGeom>
          <a:noFill/>
        </p:spPr>
        <p:txBody>
          <a:bodyPr wrap="square" lIns="121954" tIns="60977" rIns="121954" bIns="60977" rtlCol="0">
            <a:spAutoFit/>
          </a:bodyPr>
          <a:lstStyle/>
          <a:p>
            <a:pPr algn="l"/>
            <a:fld id="{1FBC671E-67B5-5546-8EDD-863B5FB6B5ED}" type="slidenum">
              <a:rPr lang="pt-BR" sz="1100" smtClean="0">
                <a:solidFill>
                  <a:srgbClr val="666666"/>
                </a:solidFill>
                <a:latin typeface="Trebuchet MS"/>
                <a:cs typeface="Trebuchet MS"/>
              </a:rPr>
              <a:pPr algn="l"/>
              <a:t>‹nº›</a:t>
            </a:fld>
            <a:endParaRPr lang="pt-BR" sz="1100" dirty="0">
              <a:solidFill>
                <a:srgbClr val="666666"/>
              </a:solidFill>
              <a:latin typeface="Trebuchet MS"/>
              <a:cs typeface="Trebuchet M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62D515-1FFF-C945-BB77-70AE3A3D18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0395" y="6433718"/>
            <a:ext cx="177691" cy="243665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5808663" y="1308100"/>
            <a:ext cx="5872162" cy="44973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 baseline="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t-BR" dirty="0"/>
              <a:t>insira uma</a:t>
            </a:r>
            <a:br>
              <a:rPr lang="pt-BR" dirty="0"/>
            </a:br>
            <a:r>
              <a:rPr lang="pt-BR" dirty="0"/>
              <a:t>imagem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 hasCustomPrompt="1"/>
          </p:nvPr>
        </p:nvSpPr>
        <p:spPr>
          <a:xfrm>
            <a:off x="425765" y="1317482"/>
            <a:ext cx="4791604" cy="520237"/>
          </a:xfrm>
        </p:spPr>
        <p:txBody>
          <a:bodyPr anchor="t">
            <a:normAutofit/>
          </a:bodyPr>
          <a:lstStyle>
            <a:lvl1pPr>
              <a:defRPr sz="3200" b="1">
                <a:solidFill>
                  <a:srgbClr val="6F30A0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 dirty="0" err="1"/>
              <a:t>Título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32pt bold</a:t>
            </a:r>
            <a:endParaRPr lang="pt-BR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425450" y="3219051"/>
            <a:ext cx="4792663" cy="2586437"/>
          </a:xfrm>
        </p:spPr>
        <p:txBody>
          <a:bodyPr/>
          <a:lstStyle>
            <a:lvl1pPr marL="0" indent="0">
              <a:buNone/>
              <a:defRPr sz="2800"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pt-BR" sz="1200" dirty="0">
                <a:solidFill>
                  <a:srgbClr val="666666"/>
                </a:solidFill>
              </a:rPr>
              <a:t>Corpo de texto 12pt regular</a:t>
            </a:r>
          </a:p>
          <a:p>
            <a:r>
              <a:rPr lang="pt-BR" sz="1200" dirty="0" err="1">
                <a:solidFill>
                  <a:srgbClr val="666666"/>
                </a:solidFill>
              </a:rPr>
              <a:t>Lorem</a:t>
            </a:r>
            <a:r>
              <a:rPr lang="pt-BR" sz="1200" dirty="0">
                <a:solidFill>
                  <a:srgbClr val="666666"/>
                </a:solidFill>
              </a:rPr>
              <a:t> ipsum </a:t>
            </a:r>
            <a:r>
              <a:rPr lang="pt-BR" sz="1200" dirty="0" err="1">
                <a:solidFill>
                  <a:srgbClr val="666666"/>
                </a:solidFill>
              </a:rPr>
              <a:t>dolor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sit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amet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consectetuer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adipiscing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elit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sed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diam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nonummy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nibh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euismod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tincidunt</a:t>
            </a:r>
            <a:r>
              <a:rPr lang="pt-BR" sz="1200" dirty="0">
                <a:solidFill>
                  <a:srgbClr val="666666"/>
                </a:solidFill>
              </a:rPr>
              <a:t> ut </a:t>
            </a:r>
            <a:r>
              <a:rPr lang="pt-BR" sz="1200" dirty="0" err="1">
                <a:solidFill>
                  <a:srgbClr val="666666"/>
                </a:solidFill>
              </a:rPr>
              <a:t>laoreet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magna </a:t>
            </a:r>
            <a:r>
              <a:rPr lang="pt-BR" sz="1200" dirty="0" err="1">
                <a:solidFill>
                  <a:srgbClr val="666666"/>
                </a:solidFill>
              </a:rPr>
              <a:t>aliquam</a:t>
            </a:r>
            <a:r>
              <a:rPr lang="pt-BR" sz="1200" dirty="0">
                <a:solidFill>
                  <a:srgbClr val="666666"/>
                </a:solidFill>
              </a:rPr>
              <a:t> erat </a:t>
            </a:r>
            <a:r>
              <a:rPr lang="pt-BR" sz="1200" dirty="0" err="1">
                <a:solidFill>
                  <a:srgbClr val="666666"/>
                </a:solidFill>
              </a:rPr>
              <a:t>volutpat</a:t>
            </a:r>
            <a:r>
              <a:rPr lang="pt-BR" sz="1200" dirty="0">
                <a:solidFill>
                  <a:srgbClr val="666666"/>
                </a:solidFill>
              </a:rPr>
              <a:t>. Ut </a:t>
            </a:r>
            <a:r>
              <a:rPr lang="pt-BR" sz="1200" dirty="0" err="1">
                <a:solidFill>
                  <a:srgbClr val="666666"/>
                </a:solidFill>
              </a:rPr>
              <a:t>wisi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enim</a:t>
            </a:r>
            <a:r>
              <a:rPr lang="pt-BR" sz="1200" dirty="0">
                <a:solidFill>
                  <a:srgbClr val="666666"/>
                </a:solidFill>
              </a:rPr>
              <a:t> ad </a:t>
            </a:r>
            <a:r>
              <a:rPr lang="pt-BR" sz="1200" dirty="0" err="1">
                <a:solidFill>
                  <a:srgbClr val="666666"/>
                </a:solidFill>
              </a:rPr>
              <a:t>minim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veniam</a:t>
            </a:r>
            <a:r>
              <a:rPr lang="pt-BR" sz="1200" dirty="0">
                <a:solidFill>
                  <a:srgbClr val="666666"/>
                </a:solidFill>
              </a:rPr>
              <a:t>, quis </a:t>
            </a:r>
            <a:r>
              <a:rPr lang="pt-BR" sz="1200" dirty="0" err="1">
                <a:solidFill>
                  <a:srgbClr val="666666"/>
                </a:solidFill>
              </a:rPr>
              <a:t>nostrud</a:t>
            </a:r>
            <a:r>
              <a:rPr lang="pt-BR" sz="1200" dirty="0">
                <a:solidFill>
                  <a:srgbClr val="666666"/>
                </a:solidFill>
              </a:rPr>
              <a:t> exerci </a:t>
            </a:r>
            <a:r>
              <a:rPr lang="pt-BR" sz="1200" dirty="0" err="1">
                <a:solidFill>
                  <a:srgbClr val="666666"/>
                </a:solidFill>
              </a:rPr>
              <a:t>tation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ullamcorper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suscipit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lobortis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nisl</a:t>
            </a:r>
            <a:r>
              <a:rPr lang="pt-BR" sz="1200" dirty="0">
                <a:solidFill>
                  <a:srgbClr val="666666"/>
                </a:solidFill>
              </a:rPr>
              <a:t> ut </a:t>
            </a:r>
            <a:r>
              <a:rPr lang="pt-BR" sz="1200" dirty="0" err="1">
                <a:solidFill>
                  <a:srgbClr val="666666"/>
                </a:solidFill>
              </a:rPr>
              <a:t>aliquip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ex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commodo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consequat</a:t>
            </a:r>
            <a:r>
              <a:rPr lang="pt-BR" sz="1200" dirty="0">
                <a:solidFill>
                  <a:srgbClr val="666666"/>
                </a:solidFill>
              </a:rPr>
              <a:t>. </a:t>
            </a:r>
            <a:r>
              <a:rPr lang="pt-BR" sz="1200" dirty="0" err="1">
                <a:solidFill>
                  <a:srgbClr val="666666"/>
                </a:solidFill>
              </a:rPr>
              <a:t>Duis</a:t>
            </a:r>
            <a:r>
              <a:rPr lang="pt-BR" sz="1200" dirty="0">
                <a:solidFill>
                  <a:srgbClr val="666666"/>
                </a:solidFill>
              </a:rPr>
              <a:t> autem </a:t>
            </a:r>
            <a:r>
              <a:rPr lang="pt-BR" sz="1200" dirty="0" err="1">
                <a:solidFill>
                  <a:srgbClr val="666666"/>
                </a:solidFill>
              </a:rPr>
              <a:t>vel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iriure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</a:t>
            </a:r>
            <a:r>
              <a:rPr lang="pt-BR" sz="1200" dirty="0">
                <a:solidFill>
                  <a:srgbClr val="666666"/>
                </a:solidFill>
              </a:rPr>
              <a:t> in </a:t>
            </a:r>
            <a:r>
              <a:rPr lang="pt-BR" sz="1200" dirty="0" err="1">
                <a:solidFill>
                  <a:srgbClr val="666666"/>
                </a:solidFill>
              </a:rPr>
              <a:t>hendrerit</a:t>
            </a:r>
            <a:r>
              <a:rPr lang="pt-BR" sz="1200" dirty="0">
                <a:solidFill>
                  <a:srgbClr val="666666"/>
                </a:solidFill>
              </a:rPr>
              <a:t> in </a:t>
            </a:r>
            <a:r>
              <a:rPr lang="pt-BR" sz="1200" dirty="0" err="1">
                <a:solidFill>
                  <a:srgbClr val="666666"/>
                </a:solidFill>
              </a:rPr>
              <a:t>vulputate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velit</a:t>
            </a:r>
            <a:r>
              <a:rPr lang="pt-BR" sz="1200" dirty="0">
                <a:solidFill>
                  <a:srgbClr val="666666"/>
                </a:solidFill>
              </a:rPr>
              <a:t> esse </a:t>
            </a:r>
            <a:r>
              <a:rPr lang="pt-BR" sz="1200" dirty="0" err="1">
                <a:solidFill>
                  <a:srgbClr val="666666"/>
                </a:solidFill>
              </a:rPr>
              <a:t>molestie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consequat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vel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illum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eu </a:t>
            </a:r>
            <a:r>
              <a:rPr lang="pt-BR" sz="1200" dirty="0" err="1">
                <a:solidFill>
                  <a:srgbClr val="666666"/>
                </a:solidFill>
              </a:rPr>
              <a:t>feugiat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nulla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facilisis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at</a:t>
            </a:r>
            <a:r>
              <a:rPr lang="pt-BR" sz="1200" dirty="0">
                <a:solidFill>
                  <a:srgbClr val="666666"/>
                </a:solidFill>
              </a:rPr>
              <a:t> vero </a:t>
            </a:r>
            <a:r>
              <a:rPr lang="pt-BR" sz="1200" dirty="0" err="1">
                <a:solidFill>
                  <a:srgbClr val="666666"/>
                </a:solidFill>
              </a:rPr>
              <a:t>eros</a:t>
            </a:r>
            <a:r>
              <a:rPr lang="pt-BR" sz="1200" dirty="0">
                <a:solidFill>
                  <a:srgbClr val="666666"/>
                </a:solidFill>
              </a:rPr>
              <a:t> et </a:t>
            </a:r>
            <a:r>
              <a:rPr lang="pt-BR" sz="1200" dirty="0" err="1">
                <a:solidFill>
                  <a:srgbClr val="666666"/>
                </a:solidFill>
              </a:rPr>
              <a:t>accumsan</a:t>
            </a:r>
            <a:r>
              <a:rPr lang="pt-BR" sz="1200" dirty="0">
                <a:solidFill>
                  <a:srgbClr val="666666"/>
                </a:solidFill>
              </a:rPr>
              <a:t> et </a:t>
            </a:r>
            <a:r>
              <a:rPr lang="pt-BR" sz="1200" dirty="0" err="1">
                <a:solidFill>
                  <a:srgbClr val="666666"/>
                </a:solidFill>
              </a:rPr>
              <a:t>iusto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odio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dignissim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qui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blandit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praesent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luptatum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zzril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delenit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augue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duis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te </a:t>
            </a:r>
            <a:r>
              <a:rPr lang="pt-BR" sz="1200" dirty="0" err="1">
                <a:solidFill>
                  <a:srgbClr val="666666"/>
                </a:solidFill>
              </a:rPr>
              <a:t>feugait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nulla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facilisi</a:t>
            </a:r>
            <a:r>
              <a:rPr lang="pt-BR" sz="1200" dirty="0">
                <a:solidFill>
                  <a:srgbClr val="666666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59810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AF5EE67-A9DD-AB46-AA9F-7721239B407B}"/>
              </a:ext>
            </a:extLst>
          </p:cNvPr>
          <p:cNvSpPr/>
          <p:nvPr userDrawn="1"/>
        </p:nvSpPr>
        <p:spPr>
          <a:xfrm>
            <a:off x="0" y="0"/>
            <a:ext cx="12192000" cy="6333728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2329129"/>
            <a:ext cx="4792663" cy="513659"/>
          </a:xfrm>
          <a:solidFill>
            <a:srgbClr val="5F008E"/>
          </a:solidFill>
        </p:spPr>
        <p:txBody>
          <a:bodyPr lIns="216000" anchor="ctr">
            <a:normAutofit/>
          </a:bodyPr>
          <a:lstStyle>
            <a:lvl1pPr marL="0" indent="0">
              <a:buNone/>
              <a:defRPr sz="1800" baseline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18pt regular</a:t>
            </a:r>
            <a:endParaRPr lang="pt-B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B0D53A-581A-F04B-BE3D-35BCD99DC9C4}"/>
              </a:ext>
            </a:extLst>
          </p:cNvPr>
          <p:cNvSpPr txBox="1"/>
          <p:nvPr userDrawn="1"/>
        </p:nvSpPr>
        <p:spPr>
          <a:xfrm>
            <a:off x="361801" y="6399336"/>
            <a:ext cx="864417" cy="292422"/>
          </a:xfrm>
          <a:prstGeom prst="rect">
            <a:avLst/>
          </a:prstGeom>
          <a:noFill/>
        </p:spPr>
        <p:txBody>
          <a:bodyPr wrap="square" lIns="121954" tIns="60977" rIns="121954" bIns="60977" rtlCol="0">
            <a:spAutoFit/>
          </a:bodyPr>
          <a:lstStyle/>
          <a:p>
            <a:pPr algn="l"/>
            <a:fld id="{1FBC671E-67B5-5546-8EDD-863B5FB6B5ED}" type="slidenum">
              <a:rPr lang="pt-BR" sz="1100" smtClean="0">
                <a:solidFill>
                  <a:srgbClr val="666666"/>
                </a:solidFill>
                <a:latin typeface="Trebuchet MS"/>
                <a:cs typeface="Trebuchet MS"/>
              </a:rPr>
              <a:pPr algn="l"/>
              <a:t>‹nº›</a:t>
            </a:fld>
            <a:endParaRPr lang="pt-BR" sz="1100" dirty="0">
              <a:solidFill>
                <a:srgbClr val="666666"/>
              </a:solidFill>
              <a:latin typeface="Trebuchet MS"/>
              <a:cs typeface="Trebuchet M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62D515-1FFF-C945-BB77-70AE3A3D18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0395" y="6433718"/>
            <a:ext cx="177691" cy="243665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5808663" y="1308100"/>
            <a:ext cx="5872162" cy="44973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 baseline="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t-BR" dirty="0"/>
              <a:t>insira uma</a:t>
            </a:r>
            <a:br>
              <a:rPr lang="pt-BR" dirty="0"/>
            </a:br>
            <a:r>
              <a:rPr lang="pt-BR" dirty="0"/>
              <a:t>imagem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 hasCustomPrompt="1"/>
          </p:nvPr>
        </p:nvSpPr>
        <p:spPr>
          <a:xfrm>
            <a:off x="1" y="1317481"/>
            <a:ext cx="5218112" cy="911657"/>
          </a:xfrm>
          <a:gradFill>
            <a:gsLst>
              <a:gs pos="100000">
                <a:srgbClr val="000000"/>
              </a:gs>
              <a:gs pos="53000">
                <a:srgbClr val="660099"/>
              </a:gs>
              <a:gs pos="0">
                <a:srgbClr val="C832E6"/>
              </a:gs>
            </a:gsLst>
            <a:lin ang="3000000" scaled="0"/>
          </a:gradFill>
        </p:spPr>
        <p:txBody>
          <a:bodyPr lIns="468000" anchor="ctr">
            <a:normAutofit/>
          </a:bodyPr>
          <a:lstStyle>
            <a:lvl1pPr>
              <a:defRPr sz="32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 dirty="0" err="1"/>
              <a:t>Título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32pt bold</a:t>
            </a:r>
            <a:endParaRPr lang="pt-BR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425450" y="3219051"/>
            <a:ext cx="4792663" cy="2586437"/>
          </a:xfrm>
        </p:spPr>
        <p:txBody>
          <a:bodyPr/>
          <a:lstStyle>
            <a:lvl1pPr marL="0" indent="0">
              <a:buNone/>
              <a:defRPr sz="2800"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pt-BR" sz="1200" dirty="0">
                <a:solidFill>
                  <a:srgbClr val="666666"/>
                </a:solidFill>
              </a:rPr>
              <a:t>Corpo de texto 12pt regular</a:t>
            </a:r>
          </a:p>
          <a:p>
            <a:r>
              <a:rPr lang="pt-BR" sz="1200" dirty="0" err="1">
                <a:solidFill>
                  <a:srgbClr val="666666"/>
                </a:solidFill>
              </a:rPr>
              <a:t>Lorem</a:t>
            </a:r>
            <a:r>
              <a:rPr lang="pt-BR" sz="1200" dirty="0">
                <a:solidFill>
                  <a:srgbClr val="666666"/>
                </a:solidFill>
              </a:rPr>
              <a:t> ipsum </a:t>
            </a:r>
            <a:r>
              <a:rPr lang="pt-BR" sz="1200" dirty="0" err="1">
                <a:solidFill>
                  <a:srgbClr val="666666"/>
                </a:solidFill>
              </a:rPr>
              <a:t>dolor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sit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amet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consectetuer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adipiscing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elit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sed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diam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nonummy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nibh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euismod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tincidunt</a:t>
            </a:r>
            <a:r>
              <a:rPr lang="pt-BR" sz="1200" dirty="0">
                <a:solidFill>
                  <a:srgbClr val="666666"/>
                </a:solidFill>
              </a:rPr>
              <a:t> ut </a:t>
            </a:r>
            <a:r>
              <a:rPr lang="pt-BR" sz="1200" dirty="0" err="1">
                <a:solidFill>
                  <a:srgbClr val="666666"/>
                </a:solidFill>
              </a:rPr>
              <a:t>laoreet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magna </a:t>
            </a:r>
            <a:r>
              <a:rPr lang="pt-BR" sz="1200" dirty="0" err="1">
                <a:solidFill>
                  <a:srgbClr val="666666"/>
                </a:solidFill>
              </a:rPr>
              <a:t>aliquam</a:t>
            </a:r>
            <a:r>
              <a:rPr lang="pt-BR" sz="1200" dirty="0">
                <a:solidFill>
                  <a:srgbClr val="666666"/>
                </a:solidFill>
              </a:rPr>
              <a:t> erat </a:t>
            </a:r>
            <a:r>
              <a:rPr lang="pt-BR" sz="1200" dirty="0" err="1">
                <a:solidFill>
                  <a:srgbClr val="666666"/>
                </a:solidFill>
              </a:rPr>
              <a:t>volutpat</a:t>
            </a:r>
            <a:r>
              <a:rPr lang="pt-BR" sz="1200" dirty="0">
                <a:solidFill>
                  <a:srgbClr val="666666"/>
                </a:solidFill>
              </a:rPr>
              <a:t>. Ut </a:t>
            </a:r>
            <a:r>
              <a:rPr lang="pt-BR" sz="1200" dirty="0" err="1">
                <a:solidFill>
                  <a:srgbClr val="666666"/>
                </a:solidFill>
              </a:rPr>
              <a:t>wisi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enim</a:t>
            </a:r>
            <a:r>
              <a:rPr lang="pt-BR" sz="1200" dirty="0">
                <a:solidFill>
                  <a:srgbClr val="666666"/>
                </a:solidFill>
              </a:rPr>
              <a:t> ad </a:t>
            </a:r>
            <a:r>
              <a:rPr lang="pt-BR" sz="1200" dirty="0" err="1">
                <a:solidFill>
                  <a:srgbClr val="666666"/>
                </a:solidFill>
              </a:rPr>
              <a:t>minim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veniam</a:t>
            </a:r>
            <a:r>
              <a:rPr lang="pt-BR" sz="1200" dirty="0">
                <a:solidFill>
                  <a:srgbClr val="666666"/>
                </a:solidFill>
              </a:rPr>
              <a:t>, quis </a:t>
            </a:r>
            <a:r>
              <a:rPr lang="pt-BR" sz="1200" dirty="0" err="1">
                <a:solidFill>
                  <a:srgbClr val="666666"/>
                </a:solidFill>
              </a:rPr>
              <a:t>nostrud</a:t>
            </a:r>
            <a:r>
              <a:rPr lang="pt-BR" sz="1200" dirty="0">
                <a:solidFill>
                  <a:srgbClr val="666666"/>
                </a:solidFill>
              </a:rPr>
              <a:t> exerci </a:t>
            </a:r>
            <a:r>
              <a:rPr lang="pt-BR" sz="1200" dirty="0" err="1">
                <a:solidFill>
                  <a:srgbClr val="666666"/>
                </a:solidFill>
              </a:rPr>
              <a:t>tation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ullamcorper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suscipit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lobortis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nisl</a:t>
            </a:r>
            <a:r>
              <a:rPr lang="pt-BR" sz="1200" dirty="0">
                <a:solidFill>
                  <a:srgbClr val="666666"/>
                </a:solidFill>
              </a:rPr>
              <a:t> ut </a:t>
            </a:r>
            <a:r>
              <a:rPr lang="pt-BR" sz="1200" dirty="0" err="1">
                <a:solidFill>
                  <a:srgbClr val="666666"/>
                </a:solidFill>
              </a:rPr>
              <a:t>aliquip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ex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commodo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consequat</a:t>
            </a:r>
            <a:r>
              <a:rPr lang="pt-BR" sz="1200" dirty="0">
                <a:solidFill>
                  <a:srgbClr val="666666"/>
                </a:solidFill>
              </a:rPr>
              <a:t>. </a:t>
            </a:r>
            <a:r>
              <a:rPr lang="pt-BR" sz="1200" dirty="0" err="1">
                <a:solidFill>
                  <a:srgbClr val="666666"/>
                </a:solidFill>
              </a:rPr>
              <a:t>Duis</a:t>
            </a:r>
            <a:r>
              <a:rPr lang="pt-BR" sz="1200" dirty="0">
                <a:solidFill>
                  <a:srgbClr val="666666"/>
                </a:solidFill>
              </a:rPr>
              <a:t> autem </a:t>
            </a:r>
            <a:r>
              <a:rPr lang="pt-BR" sz="1200" dirty="0" err="1">
                <a:solidFill>
                  <a:srgbClr val="666666"/>
                </a:solidFill>
              </a:rPr>
              <a:t>vel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iriure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</a:t>
            </a:r>
            <a:r>
              <a:rPr lang="pt-BR" sz="1200" dirty="0">
                <a:solidFill>
                  <a:srgbClr val="666666"/>
                </a:solidFill>
              </a:rPr>
              <a:t> in </a:t>
            </a:r>
            <a:r>
              <a:rPr lang="pt-BR" sz="1200" dirty="0" err="1">
                <a:solidFill>
                  <a:srgbClr val="666666"/>
                </a:solidFill>
              </a:rPr>
              <a:t>hendrerit</a:t>
            </a:r>
            <a:r>
              <a:rPr lang="pt-BR" sz="1200" dirty="0">
                <a:solidFill>
                  <a:srgbClr val="666666"/>
                </a:solidFill>
              </a:rPr>
              <a:t> in </a:t>
            </a:r>
            <a:r>
              <a:rPr lang="pt-BR" sz="1200" dirty="0" err="1">
                <a:solidFill>
                  <a:srgbClr val="666666"/>
                </a:solidFill>
              </a:rPr>
              <a:t>vulputate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velit</a:t>
            </a:r>
            <a:r>
              <a:rPr lang="pt-BR" sz="1200" dirty="0">
                <a:solidFill>
                  <a:srgbClr val="666666"/>
                </a:solidFill>
              </a:rPr>
              <a:t> esse </a:t>
            </a:r>
            <a:r>
              <a:rPr lang="pt-BR" sz="1200" dirty="0" err="1">
                <a:solidFill>
                  <a:srgbClr val="666666"/>
                </a:solidFill>
              </a:rPr>
              <a:t>molestie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consequat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vel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illum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eu </a:t>
            </a:r>
            <a:r>
              <a:rPr lang="pt-BR" sz="1200" dirty="0" err="1">
                <a:solidFill>
                  <a:srgbClr val="666666"/>
                </a:solidFill>
              </a:rPr>
              <a:t>feugiat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nulla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facilisis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at</a:t>
            </a:r>
            <a:r>
              <a:rPr lang="pt-BR" sz="1200" dirty="0">
                <a:solidFill>
                  <a:srgbClr val="666666"/>
                </a:solidFill>
              </a:rPr>
              <a:t> vero </a:t>
            </a:r>
            <a:r>
              <a:rPr lang="pt-BR" sz="1200" dirty="0" err="1">
                <a:solidFill>
                  <a:srgbClr val="666666"/>
                </a:solidFill>
              </a:rPr>
              <a:t>eros</a:t>
            </a:r>
            <a:r>
              <a:rPr lang="pt-BR" sz="1200" dirty="0">
                <a:solidFill>
                  <a:srgbClr val="666666"/>
                </a:solidFill>
              </a:rPr>
              <a:t> et </a:t>
            </a:r>
            <a:r>
              <a:rPr lang="pt-BR" sz="1200" dirty="0" err="1">
                <a:solidFill>
                  <a:srgbClr val="666666"/>
                </a:solidFill>
              </a:rPr>
              <a:t>accumsan</a:t>
            </a:r>
            <a:r>
              <a:rPr lang="pt-BR" sz="1200" dirty="0">
                <a:solidFill>
                  <a:srgbClr val="666666"/>
                </a:solidFill>
              </a:rPr>
              <a:t> et </a:t>
            </a:r>
            <a:r>
              <a:rPr lang="pt-BR" sz="1200" dirty="0" err="1">
                <a:solidFill>
                  <a:srgbClr val="666666"/>
                </a:solidFill>
              </a:rPr>
              <a:t>iusto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odio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dignissim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qui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blandit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praesent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luptatum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zzril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delenit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augue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duis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te </a:t>
            </a:r>
            <a:r>
              <a:rPr lang="pt-BR" sz="1200" dirty="0" err="1">
                <a:solidFill>
                  <a:srgbClr val="666666"/>
                </a:solidFill>
              </a:rPr>
              <a:t>feugait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nulla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facilisi</a:t>
            </a:r>
            <a:r>
              <a:rPr lang="pt-BR" sz="1200" dirty="0">
                <a:solidFill>
                  <a:srgbClr val="666666"/>
                </a:solidFill>
              </a:rPr>
              <a:t>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AF5EE67-A9DD-AB46-AA9F-7721239B407B}"/>
              </a:ext>
            </a:extLst>
          </p:cNvPr>
          <p:cNvSpPr/>
          <p:nvPr userDrawn="1"/>
        </p:nvSpPr>
        <p:spPr>
          <a:xfrm>
            <a:off x="0" y="0"/>
            <a:ext cx="12192000" cy="6333728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2329129"/>
            <a:ext cx="4792663" cy="513659"/>
          </a:xfrm>
          <a:solidFill>
            <a:srgbClr val="5F008E"/>
          </a:solidFill>
        </p:spPr>
        <p:txBody>
          <a:bodyPr lIns="216000" anchor="ctr">
            <a:normAutofit/>
          </a:bodyPr>
          <a:lstStyle>
            <a:lvl1pPr marL="0" indent="0">
              <a:buNone/>
              <a:defRPr sz="1800" baseline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18pt regular</a:t>
            </a:r>
            <a:endParaRPr lang="pt-B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B0D53A-581A-F04B-BE3D-35BCD99DC9C4}"/>
              </a:ext>
            </a:extLst>
          </p:cNvPr>
          <p:cNvSpPr txBox="1"/>
          <p:nvPr userDrawn="1"/>
        </p:nvSpPr>
        <p:spPr>
          <a:xfrm>
            <a:off x="361801" y="6399336"/>
            <a:ext cx="864417" cy="292422"/>
          </a:xfrm>
          <a:prstGeom prst="rect">
            <a:avLst/>
          </a:prstGeom>
          <a:noFill/>
        </p:spPr>
        <p:txBody>
          <a:bodyPr wrap="square" lIns="121954" tIns="60977" rIns="121954" bIns="60977" rtlCol="0">
            <a:spAutoFit/>
          </a:bodyPr>
          <a:lstStyle/>
          <a:p>
            <a:pPr algn="l"/>
            <a:fld id="{1FBC671E-67B5-5546-8EDD-863B5FB6B5ED}" type="slidenum">
              <a:rPr lang="pt-BR" sz="1100" smtClean="0">
                <a:solidFill>
                  <a:srgbClr val="666666"/>
                </a:solidFill>
                <a:latin typeface="Trebuchet MS"/>
                <a:cs typeface="Trebuchet MS"/>
              </a:rPr>
              <a:pPr algn="l"/>
              <a:t>‹nº›</a:t>
            </a:fld>
            <a:endParaRPr lang="pt-BR" sz="1100" dirty="0">
              <a:solidFill>
                <a:srgbClr val="666666"/>
              </a:solidFill>
              <a:latin typeface="Trebuchet MS"/>
              <a:cs typeface="Trebuchet M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62D515-1FFF-C945-BB77-70AE3A3D18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0395" y="6433718"/>
            <a:ext cx="177691" cy="243665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5808663" y="1308100"/>
            <a:ext cx="5872162" cy="44973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 baseline="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t-BR" dirty="0"/>
              <a:t>insira uma</a:t>
            </a:r>
            <a:br>
              <a:rPr lang="pt-BR" dirty="0"/>
            </a:br>
            <a:r>
              <a:rPr lang="pt-BR" dirty="0"/>
              <a:t>imagem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 hasCustomPrompt="1"/>
          </p:nvPr>
        </p:nvSpPr>
        <p:spPr>
          <a:xfrm>
            <a:off x="1" y="1317481"/>
            <a:ext cx="5218112" cy="911657"/>
          </a:xfrm>
          <a:gradFill>
            <a:gsLst>
              <a:gs pos="18000">
                <a:srgbClr val="EB367D"/>
              </a:gs>
              <a:gs pos="86000">
                <a:srgbClr val="660099"/>
              </a:gs>
            </a:gsLst>
            <a:lin ang="3000000" scaled="0"/>
          </a:gradFill>
        </p:spPr>
        <p:txBody>
          <a:bodyPr lIns="468000" anchor="ctr">
            <a:normAutofit/>
          </a:bodyPr>
          <a:lstStyle>
            <a:lvl1pPr>
              <a:defRPr sz="32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 dirty="0" err="1"/>
              <a:t>Título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32pt bold</a:t>
            </a:r>
            <a:endParaRPr lang="pt-BR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425450" y="3219051"/>
            <a:ext cx="4792663" cy="2586437"/>
          </a:xfrm>
        </p:spPr>
        <p:txBody>
          <a:bodyPr/>
          <a:lstStyle>
            <a:lvl1pPr marL="0" indent="0">
              <a:buNone/>
              <a:defRPr sz="2800"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pt-BR" sz="1200" dirty="0">
                <a:solidFill>
                  <a:srgbClr val="666666"/>
                </a:solidFill>
              </a:rPr>
              <a:t>Corpo de texto 12pt regular</a:t>
            </a:r>
          </a:p>
          <a:p>
            <a:r>
              <a:rPr lang="pt-BR" sz="1200" dirty="0" err="1">
                <a:solidFill>
                  <a:srgbClr val="666666"/>
                </a:solidFill>
              </a:rPr>
              <a:t>Lorem</a:t>
            </a:r>
            <a:r>
              <a:rPr lang="pt-BR" sz="1200" dirty="0">
                <a:solidFill>
                  <a:srgbClr val="666666"/>
                </a:solidFill>
              </a:rPr>
              <a:t> ipsum </a:t>
            </a:r>
            <a:r>
              <a:rPr lang="pt-BR" sz="1200" dirty="0" err="1">
                <a:solidFill>
                  <a:srgbClr val="666666"/>
                </a:solidFill>
              </a:rPr>
              <a:t>dolor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sit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amet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consectetuer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adipiscing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elit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sed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diam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nonummy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nibh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euismod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tincidunt</a:t>
            </a:r>
            <a:r>
              <a:rPr lang="pt-BR" sz="1200" dirty="0">
                <a:solidFill>
                  <a:srgbClr val="666666"/>
                </a:solidFill>
              </a:rPr>
              <a:t> ut </a:t>
            </a:r>
            <a:r>
              <a:rPr lang="pt-BR" sz="1200" dirty="0" err="1">
                <a:solidFill>
                  <a:srgbClr val="666666"/>
                </a:solidFill>
              </a:rPr>
              <a:t>laoreet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magna </a:t>
            </a:r>
            <a:r>
              <a:rPr lang="pt-BR" sz="1200" dirty="0" err="1">
                <a:solidFill>
                  <a:srgbClr val="666666"/>
                </a:solidFill>
              </a:rPr>
              <a:t>aliquam</a:t>
            </a:r>
            <a:r>
              <a:rPr lang="pt-BR" sz="1200" dirty="0">
                <a:solidFill>
                  <a:srgbClr val="666666"/>
                </a:solidFill>
              </a:rPr>
              <a:t> erat </a:t>
            </a:r>
            <a:r>
              <a:rPr lang="pt-BR" sz="1200" dirty="0" err="1">
                <a:solidFill>
                  <a:srgbClr val="666666"/>
                </a:solidFill>
              </a:rPr>
              <a:t>volutpat</a:t>
            </a:r>
            <a:r>
              <a:rPr lang="pt-BR" sz="1200" dirty="0">
                <a:solidFill>
                  <a:srgbClr val="666666"/>
                </a:solidFill>
              </a:rPr>
              <a:t>. Ut </a:t>
            </a:r>
            <a:r>
              <a:rPr lang="pt-BR" sz="1200" dirty="0" err="1">
                <a:solidFill>
                  <a:srgbClr val="666666"/>
                </a:solidFill>
              </a:rPr>
              <a:t>wisi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enim</a:t>
            </a:r>
            <a:r>
              <a:rPr lang="pt-BR" sz="1200" dirty="0">
                <a:solidFill>
                  <a:srgbClr val="666666"/>
                </a:solidFill>
              </a:rPr>
              <a:t> ad </a:t>
            </a:r>
            <a:r>
              <a:rPr lang="pt-BR" sz="1200" dirty="0" err="1">
                <a:solidFill>
                  <a:srgbClr val="666666"/>
                </a:solidFill>
              </a:rPr>
              <a:t>minim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veniam</a:t>
            </a:r>
            <a:r>
              <a:rPr lang="pt-BR" sz="1200" dirty="0">
                <a:solidFill>
                  <a:srgbClr val="666666"/>
                </a:solidFill>
              </a:rPr>
              <a:t>, quis </a:t>
            </a:r>
            <a:r>
              <a:rPr lang="pt-BR" sz="1200" dirty="0" err="1">
                <a:solidFill>
                  <a:srgbClr val="666666"/>
                </a:solidFill>
              </a:rPr>
              <a:t>nostrud</a:t>
            </a:r>
            <a:r>
              <a:rPr lang="pt-BR" sz="1200" dirty="0">
                <a:solidFill>
                  <a:srgbClr val="666666"/>
                </a:solidFill>
              </a:rPr>
              <a:t> exerci </a:t>
            </a:r>
            <a:r>
              <a:rPr lang="pt-BR" sz="1200" dirty="0" err="1">
                <a:solidFill>
                  <a:srgbClr val="666666"/>
                </a:solidFill>
              </a:rPr>
              <a:t>tation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ullamcorper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suscipit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lobortis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nisl</a:t>
            </a:r>
            <a:r>
              <a:rPr lang="pt-BR" sz="1200" dirty="0">
                <a:solidFill>
                  <a:srgbClr val="666666"/>
                </a:solidFill>
              </a:rPr>
              <a:t> ut </a:t>
            </a:r>
            <a:r>
              <a:rPr lang="pt-BR" sz="1200" dirty="0" err="1">
                <a:solidFill>
                  <a:srgbClr val="666666"/>
                </a:solidFill>
              </a:rPr>
              <a:t>aliquip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ex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commodo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consequat</a:t>
            </a:r>
            <a:r>
              <a:rPr lang="pt-BR" sz="1200" dirty="0">
                <a:solidFill>
                  <a:srgbClr val="666666"/>
                </a:solidFill>
              </a:rPr>
              <a:t>. </a:t>
            </a:r>
            <a:r>
              <a:rPr lang="pt-BR" sz="1200" dirty="0" err="1">
                <a:solidFill>
                  <a:srgbClr val="666666"/>
                </a:solidFill>
              </a:rPr>
              <a:t>Duis</a:t>
            </a:r>
            <a:r>
              <a:rPr lang="pt-BR" sz="1200" dirty="0">
                <a:solidFill>
                  <a:srgbClr val="666666"/>
                </a:solidFill>
              </a:rPr>
              <a:t> autem </a:t>
            </a:r>
            <a:r>
              <a:rPr lang="pt-BR" sz="1200" dirty="0" err="1">
                <a:solidFill>
                  <a:srgbClr val="666666"/>
                </a:solidFill>
              </a:rPr>
              <a:t>vel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iriure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</a:t>
            </a:r>
            <a:r>
              <a:rPr lang="pt-BR" sz="1200" dirty="0">
                <a:solidFill>
                  <a:srgbClr val="666666"/>
                </a:solidFill>
              </a:rPr>
              <a:t> in </a:t>
            </a:r>
            <a:r>
              <a:rPr lang="pt-BR" sz="1200" dirty="0" err="1">
                <a:solidFill>
                  <a:srgbClr val="666666"/>
                </a:solidFill>
              </a:rPr>
              <a:t>hendrerit</a:t>
            </a:r>
            <a:r>
              <a:rPr lang="pt-BR" sz="1200" dirty="0">
                <a:solidFill>
                  <a:srgbClr val="666666"/>
                </a:solidFill>
              </a:rPr>
              <a:t> in </a:t>
            </a:r>
            <a:r>
              <a:rPr lang="pt-BR" sz="1200" dirty="0" err="1">
                <a:solidFill>
                  <a:srgbClr val="666666"/>
                </a:solidFill>
              </a:rPr>
              <a:t>vulputate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velit</a:t>
            </a:r>
            <a:r>
              <a:rPr lang="pt-BR" sz="1200" dirty="0">
                <a:solidFill>
                  <a:srgbClr val="666666"/>
                </a:solidFill>
              </a:rPr>
              <a:t> esse </a:t>
            </a:r>
            <a:r>
              <a:rPr lang="pt-BR" sz="1200" dirty="0" err="1">
                <a:solidFill>
                  <a:srgbClr val="666666"/>
                </a:solidFill>
              </a:rPr>
              <a:t>molestie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consequat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vel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illum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eu </a:t>
            </a:r>
            <a:r>
              <a:rPr lang="pt-BR" sz="1200" dirty="0" err="1">
                <a:solidFill>
                  <a:srgbClr val="666666"/>
                </a:solidFill>
              </a:rPr>
              <a:t>feugiat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nulla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facilisis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at</a:t>
            </a:r>
            <a:r>
              <a:rPr lang="pt-BR" sz="1200" dirty="0">
                <a:solidFill>
                  <a:srgbClr val="666666"/>
                </a:solidFill>
              </a:rPr>
              <a:t> vero </a:t>
            </a:r>
            <a:r>
              <a:rPr lang="pt-BR" sz="1200" dirty="0" err="1">
                <a:solidFill>
                  <a:srgbClr val="666666"/>
                </a:solidFill>
              </a:rPr>
              <a:t>eros</a:t>
            </a:r>
            <a:r>
              <a:rPr lang="pt-BR" sz="1200" dirty="0">
                <a:solidFill>
                  <a:srgbClr val="666666"/>
                </a:solidFill>
              </a:rPr>
              <a:t> et </a:t>
            </a:r>
            <a:r>
              <a:rPr lang="pt-BR" sz="1200" dirty="0" err="1">
                <a:solidFill>
                  <a:srgbClr val="666666"/>
                </a:solidFill>
              </a:rPr>
              <a:t>accumsan</a:t>
            </a:r>
            <a:r>
              <a:rPr lang="pt-BR" sz="1200" dirty="0">
                <a:solidFill>
                  <a:srgbClr val="666666"/>
                </a:solidFill>
              </a:rPr>
              <a:t> et </a:t>
            </a:r>
            <a:r>
              <a:rPr lang="pt-BR" sz="1200" dirty="0" err="1">
                <a:solidFill>
                  <a:srgbClr val="666666"/>
                </a:solidFill>
              </a:rPr>
              <a:t>iusto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odio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dignissim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qui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blandit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praesent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luptatum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zzril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delenit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augue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duis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te </a:t>
            </a:r>
            <a:r>
              <a:rPr lang="pt-BR" sz="1200" dirty="0" err="1">
                <a:solidFill>
                  <a:srgbClr val="666666"/>
                </a:solidFill>
              </a:rPr>
              <a:t>feugait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nulla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facilisi</a:t>
            </a:r>
            <a:r>
              <a:rPr lang="pt-BR" sz="1200" dirty="0">
                <a:solidFill>
                  <a:srgbClr val="666666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86633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AF5EE67-A9DD-AB46-AA9F-7721239B407B}"/>
              </a:ext>
            </a:extLst>
          </p:cNvPr>
          <p:cNvSpPr/>
          <p:nvPr userDrawn="1"/>
        </p:nvSpPr>
        <p:spPr>
          <a:xfrm>
            <a:off x="0" y="0"/>
            <a:ext cx="12192000" cy="6333728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5643563" y="0"/>
            <a:ext cx="6149830" cy="6029325"/>
          </a:xfrm>
          <a:gradFill>
            <a:gsLst>
              <a:gs pos="18000">
                <a:srgbClr val="EB367D"/>
              </a:gs>
              <a:gs pos="86000">
                <a:srgbClr val="660099"/>
              </a:gs>
            </a:gsLst>
            <a:lin ang="3000000" scaled="0"/>
          </a:gradFill>
        </p:spPr>
        <p:txBody>
          <a:bodyPr lIns="288000" tIns="1332000" rIns="288000" bIns="288000"/>
          <a:lstStyle>
            <a:lvl1pPr marL="0" indent="0">
              <a:buNone/>
              <a:defRPr sz="28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pt-BR" sz="1200" dirty="0">
                <a:solidFill>
                  <a:srgbClr val="666666"/>
                </a:solidFill>
              </a:rPr>
              <a:t>Corpo de texto 12pt regular</a:t>
            </a:r>
          </a:p>
          <a:p>
            <a:r>
              <a:rPr lang="pt-BR" sz="1200" dirty="0" err="1">
                <a:solidFill>
                  <a:srgbClr val="666666"/>
                </a:solidFill>
              </a:rPr>
              <a:t>Lorem</a:t>
            </a:r>
            <a:r>
              <a:rPr lang="pt-BR" sz="1200" dirty="0">
                <a:solidFill>
                  <a:srgbClr val="666666"/>
                </a:solidFill>
              </a:rPr>
              <a:t> ipsum </a:t>
            </a:r>
            <a:r>
              <a:rPr lang="pt-BR" sz="1200" dirty="0" err="1">
                <a:solidFill>
                  <a:srgbClr val="666666"/>
                </a:solidFill>
              </a:rPr>
              <a:t>dolor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sit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amet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consectetuer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adipiscing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elit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sed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diam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nonummy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nibh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euismod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tincidunt</a:t>
            </a:r>
            <a:r>
              <a:rPr lang="pt-BR" sz="1200" dirty="0">
                <a:solidFill>
                  <a:srgbClr val="666666"/>
                </a:solidFill>
              </a:rPr>
              <a:t> ut </a:t>
            </a:r>
            <a:r>
              <a:rPr lang="pt-BR" sz="1200" dirty="0" err="1">
                <a:solidFill>
                  <a:srgbClr val="666666"/>
                </a:solidFill>
              </a:rPr>
              <a:t>laoreet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magna </a:t>
            </a:r>
            <a:r>
              <a:rPr lang="pt-BR" sz="1200" dirty="0" err="1">
                <a:solidFill>
                  <a:srgbClr val="666666"/>
                </a:solidFill>
              </a:rPr>
              <a:t>aliquam</a:t>
            </a:r>
            <a:r>
              <a:rPr lang="pt-BR" sz="1200" dirty="0">
                <a:solidFill>
                  <a:srgbClr val="666666"/>
                </a:solidFill>
              </a:rPr>
              <a:t> erat </a:t>
            </a:r>
            <a:r>
              <a:rPr lang="pt-BR" sz="1200" dirty="0" err="1">
                <a:solidFill>
                  <a:srgbClr val="666666"/>
                </a:solidFill>
              </a:rPr>
              <a:t>volutpat</a:t>
            </a:r>
            <a:r>
              <a:rPr lang="pt-BR" sz="1200" dirty="0">
                <a:solidFill>
                  <a:srgbClr val="666666"/>
                </a:solidFill>
              </a:rPr>
              <a:t>. Ut </a:t>
            </a:r>
            <a:r>
              <a:rPr lang="pt-BR" sz="1200" dirty="0" err="1">
                <a:solidFill>
                  <a:srgbClr val="666666"/>
                </a:solidFill>
              </a:rPr>
              <a:t>wisi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enim</a:t>
            </a:r>
            <a:r>
              <a:rPr lang="pt-BR" sz="1200" dirty="0">
                <a:solidFill>
                  <a:srgbClr val="666666"/>
                </a:solidFill>
              </a:rPr>
              <a:t> ad </a:t>
            </a:r>
            <a:r>
              <a:rPr lang="pt-BR" sz="1200" dirty="0" err="1">
                <a:solidFill>
                  <a:srgbClr val="666666"/>
                </a:solidFill>
              </a:rPr>
              <a:t>minim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veniam</a:t>
            </a:r>
            <a:r>
              <a:rPr lang="pt-BR" sz="1200" dirty="0">
                <a:solidFill>
                  <a:srgbClr val="666666"/>
                </a:solidFill>
              </a:rPr>
              <a:t>, quis </a:t>
            </a:r>
            <a:r>
              <a:rPr lang="pt-BR" sz="1200" dirty="0" err="1">
                <a:solidFill>
                  <a:srgbClr val="666666"/>
                </a:solidFill>
              </a:rPr>
              <a:t>nostrud</a:t>
            </a:r>
            <a:r>
              <a:rPr lang="pt-BR" sz="1200" dirty="0">
                <a:solidFill>
                  <a:srgbClr val="666666"/>
                </a:solidFill>
              </a:rPr>
              <a:t> exerci </a:t>
            </a:r>
            <a:r>
              <a:rPr lang="pt-BR" sz="1200" dirty="0" err="1">
                <a:solidFill>
                  <a:srgbClr val="666666"/>
                </a:solidFill>
              </a:rPr>
              <a:t>tation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ullamcorper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suscipit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lobortis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nisl</a:t>
            </a:r>
            <a:r>
              <a:rPr lang="pt-BR" sz="1200" dirty="0">
                <a:solidFill>
                  <a:srgbClr val="666666"/>
                </a:solidFill>
              </a:rPr>
              <a:t> ut </a:t>
            </a:r>
            <a:r>
              <a:rPr lang="pt-BR" sz="1200" dirty="0" err="1">
                <a:solidFill>
                  <a:srgbClr val="666666"/>
                </a:solidFill>
              </a:rPr>
              <a:t>aliquip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ex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commodo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consequat</a:t>
            </a:r>
            <a:r>
              <a:rPr lang="pt-BR" sz="1200" dirty="0">
                <a:solidFill>
                  <a:srgbClr val="666666"/>
                </a:solidFill>
              </a:rPr>
              <a:t>. </a:t>
            </a:r>
            <a:r>
              <a:rPr lang="pt-BR" sz="1200" dirty="0" err="1">
                <a:solidFill>
                  <a:srgbClr val="666666"/>
                </a:solidFill>
              </a:rPr>
              <a:t>Duis</a:t>
            </a:r>
            <a:r>
              <a:rPr lang="pt-BR" sz="1200" dirty="0">
                <a:solidFill>
                  <a:srgbClr val="666666"/>
                </a:solidFill>
              </a:rPr>
              <a:t> autem </a:t>
            </a:r>
            <a:r>
              <a:rPr lang="pt-BR" sz="1200" dirty="0" err="1">
                <a:solidFill>
                  <a:srgbClr val="666666"/>
                </a:solidFill>
              </a:rPr>
              <a:t>vel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eum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iriure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</a:t>
            </a:r>
            <a:r>
              <a:rPr lang="pt-BR" sz="1200" dirty="0">
                <a:solidFill>
                  <a:srgbClr val="666666"/>
                </a:solidFill>
              </a:rPr>
              <a:t> in </a:t>
            </a:r>
            <a:r>
              <a:rPr lang="pt-BR" sz="1200" dirty="0" err="1">
                <a:solidFill>
                  <a:srgbClr val="666666"/>
                </a:solidFill>
              </a:rPr>
              <a:t>hendrerit</a:t>
            </a:r>
            <a:r>
              <a:rPr lang="pt-BR" sz="1200" dirty="0">
                <a:solidFill>
                  <a:srgbClr val="666666"/>
                </a:solidFill>
              </a:rPr>
              <a:t> in </a:t>
            </a:r>
            <a:r>
              <a:rPr lang="pt-BR" sz="1200" dirty="0" err="1">
                <a:solidFill>
                  <a:srgbClr val="666666"/>
                </a:solidFill>
              </a:rPr>
              <a:t>vulputate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velit</a:t>
            </a:r>
            <a:r>
              <a:rPr lang="pt-BR" sz="1200" dirty="0">
                <a:solidFill>
                  <a:srgbClr val="666666"/>
                </a:solidFill>
              </a:rPr>
              <a:t> esse </a:t>
            </a:r>
            <a:r>
              <a:rPr lang="pt-BR" sz="1200" dirty="0" err="1">
                <a:solidFill>
                  <a:srgbClr val="666666"/>
                </a:solidFill>
              </a:rPr>
              <a:t>molestie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consequat</a:t>
            </a:r>
            <a:r>
              <a:rPr lang="pt-BR" sz="1200" dirty="0">
                <a:solidFill>
                  <a:srgbClr val="666666"/>
                </a:solidFill>
              </a:rPr>
              <a:t>, </a:t>
            </a:r>
            <a:r>
              <a:rPr lang="pt-BR" sz="1200" dirty="0" err="1">
                <a:solidFill>
                  <a:srgbClr val="666666"/>
                </a:solidFill>
              </a:rPr>
              <a:t>vel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illum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eu </a:t>
            </a:r>
            <a:r>
              <a:rPr lang="pt-BR" sz="1200" dirty="0" err="1">
                <a:solidFill>
                  <a:srgbClr val="666666"/>
                </a:solidFill>
              </a:rPr>
              <a:t>feugiat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nulla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facilisis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at</a:t>
            </a:r>
            <a:r>
              <a:rPr lang="pt-BR" sz="1200" dirty="0">
                <a:solidFill>
                  <a:srgbClr val="666666"/>
                </a:solidFill>
              </a:rPr>
              <a:t> vero </a:t>
            </a:r>
            <a:r>
              <a:rPr lang="pt-BR" sz="1200" dirty="0" err="1">
                <a:solidFill>
                  <a:srgbClr val="666666"/>
                </a:solidFill>
              </a:rPr>
              <a:t>eros</a:t>
            </a:r>
            <a:r>
              <a:rPr lang="pt-BR" sz="1200" dirty="0">
                <a:solidFill>
                  <a:srgbClr val="666666"/>
                </a:solidFill>
              </a:rPr>
              <a:t> et </a:t>
            </a:r>
            <a:r>
              <a:rPr lang="pt-BR" sz="1200" dirty="0" err="1">
                <a:solidFill>
                  <a:srgbClr val="666666"/>
                </a:solidFill>
              </a:rPr>
              <a:t>accumsan</a:t>
            </a:r>
            <a:r>
              <a:rPr lang="pt-BR" sz="1200" dirty="0">
                <a:solidFill>
                  <a:srgbClr val="666666"/>
                </a:solidFill>
              </a:rPr>
              <a:t> et </a:t>
            </a:r>
            <a:r>
              <a:rPr lang="pt-BR" sz="1200" dirty="0" err="1">
                <a:solidFill>
                  <a:srgbClr val="666666"/>
                </a:solidFill>
              </a:rPr>
              <a:t>iusto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odio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dignissim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qui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blandit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praesent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luptatum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zzril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delenit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augue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duis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dolore</a:t>
            </a:r>
            <a:r>
              <a:rPr lang="pt-BR" sz="1200" dirty="0">
                <a:solidFill>
                  <a:srgbClr val="666666"/>
                </a:solidFill>
              </a:rPr>
              <a:t> te </a:t>
            </a:r>
            <a:r>
              <a:rPr lang="pt-BR" sz="1200" dirty="0" err="1">
                <a:solidFill>
                  <a:srgbClr val="666666"/>
                </a:solidFill>
              </a:rPr>
              <a:t>feugait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nulla</a:t>
            </a:r>
            <a:r>
              <a:rPr lang="pt-BR" sz="1200" dirty="0">
                <a:solidFill>
                  <a:srgbClr val="666666"/>
                </a:solidFill>
              </a:rPr>
              <a:t> </a:t>
            </a:r>
            <a:r>
              <a:rPr lang="pt-BR" sz="1200" dirty="0" err="1">
                <a:solidFill>
                  <a:srgbClr val="666666"/>
                </a:solidFill>
              </a:rPr>
              <a:t>facilisi</a:t>
            </a:r>
            <a:r>
              <a:rPr lang="pt-BR" sz="1200" dirty="0">
                <a:solidFill>
                  <a:srgbClr val="666666"/>
                </a:solidFill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B0D53A-581A-F04B-BE3D-35BCD99DC9C4}"/>
              </a:ext>
            </a:extLst>
          </p:cNvPr>
          <p:cNvSpPr txBox="1"/>
          <p:nvPr userDrawn="1"/>
        </p:nvSpPr>
        <p:spPr>
          <a:xfrm>
            <a:off x="361801" y="6399336"/>
            <a:ext cx="864417" cy="292422"/>
          </a:xfrm>
          <a:prstGeom prst="rect">
            <a:avLst/>
          </a:prstGeom>
          <a:noFill/>
        </p:spPr>
        <p:txBody>
          <a:bodyPr wrap="square" lIns="121954" tIns="60977" rIns="121954" bIns="60977" rtlCol="0">
            <a:spAutoFit/>
          </a:bodyPr>
          <a:lstStyle/>
          <a:p>
            <a:pPr algn="l"/>
            <a:fld id="{1FBC671E-67B5-5546-8EDD-863B5FB6B5ED}" type="slidenum">
              <a:rPr lang="pt-BR" sz="1100" smtClean="0">
                <a:solidFill>
                  <a:srgbClr val="666666"/>
                </a:solidFill>
                <a:latin typeface="Trebuchet MS"/>
                <a:cs typeface="Trebuchet MS"/>
              </a:rPr>
              <a:pPr algn="l"/>
              <a:t>‹nº›</a:t>
            </a:fld>
            <a:endParaRPr lang="pt-BR" sz="1100" dirty="0">
              <a:solidFill>
                <a:srgbClr val="666666"/>
              </a:solidFill>
              <a:latin typeface="Trebuchet MS"/>
              <a:cs typeface="Trebuchet M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62D515-1FFF-C945-BB77-70AE3A3D18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0395" y="6433718"/>
            <a:ext cx="177691" cy="243665"/>
          </a:xfrm>
          <a:prstGeom prst="rect">
            <a:avLst/>
          </a:prstGeom>
        </p:spPr>
      </p:pic>
      <p:sp>
        <p:nvSpPr>
          <p:cNvPr id="12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1958976"/>
            <a:ext cx="4792663" cy="519768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18pt regular</a:t>
            </a:r>
            <a:endParaRPr lang="pt-BR" dirty="0"/>
          </a:p>
        </p:txBody>
      </p:sp>
      <p:sp>
        <p:nvSpPr>
          <p:cNvPr id="13" name="Title 13"/>
          <p:cNvSpPr>
            <a:spLocks noGrp="1"/>
          </p:cNvSpPr>
          <p:nvPr>
            <p:ph type="title" hasCustomPrompt="1"/>
          </p:nvPr>
        </p:nvSpPr>
        <p:spPr>
          <a:xfrm>
            <a:off x="425765" y="1317482"/>
            <a:ext cx="4791604" cy="520237"/>
          </a:xfrm>
        </p:spPr>
        <p:txBody>
          <a:bodyPr anchor="t">
            <a:normAutofit/>
          </a:bodyPr>
          <a:lstStyle>
            <a:lvl1pPr>
              <a:defRPr sz="3200" b="1">
                <a:solidFill>
                  <a:srgbClr val="6F30A0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 dirty="0" err="1"/>
              <a:t>Título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32pt bold</a:t>
            </a:r>
            <a:endParaRPr lang="pt-B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821F5A-6B1E-0240-8754-B75646E9B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15E7FE-8EFE-F44D-B634-CC0FF2ACCA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2975C1-AED0-F845-99F3-02004C23BB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0EB58-D431-BB46-BD6C-BD29D63E49EC}" type="datetime1">
              <a:rPr lang="en-US" smtClean="0"/>
              <a:t>3/21/2024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A07766-7428-DC46-92CD-2EB7595F62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B93E6-739C-4A45-9A9A-E671244831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14554-40F0-1E4C-A7AC-E4B8B2B0AA1B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9867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90" r:id="rId3"/>
    <p:sldLayoutId id="2147483689" r:id="rId4"/>
    <p:sldLayoutId id="2147483651" r:id="rId5"/>
    <p:sldLayoutId id="2147483655" r:id="rId6"/>
    <p:sldLayoutId id="2147483672" r:id="rId7"/>
    <p:sldLayoutId id="2147483676" r:id="rId8"/>
    <p:sldLayoutId id="2147483675" r:id="rId9"/>
    <p:sldLayoutId id="2147483677" r:id="rId10"/>
    <p:sldLayoutId id="2147483673" r:id="rId11"/>
    <p:sldLayoutId id="2147483678" r:id="rId12"/>
    <p:sldLayoutId id="2147483657" r:id="rId13"/>
    <p:sldLayoutId id="2147483662" r:id="rId14"/>
    <p:sldLayoutId id="2147483682" r:id="rId15"/>
    <p:sldLayoutId id="2147483684" r:id="rId16"/>
    <p:sldLayoutId id="2147483685" r:id="rId17"/>
    <p:sldLayoutId id="2147483686" r:id="rId18"/>
    <p:sldLayoutId id="2147483665" r:id="rId19"/>
    <p:sldLayoutId id="2147483652" r:id="rId20"/>
    <p:sldLayoutId id="2147483653" r:id="rId21"/>
    <p:sldLayoutId id="2147483654" r:id="rId22"/>
    <p:sldLayoutId id="2147483670" r:id="rId23"/>
    <p:sldLayoutId id="2147483671" r:id="rId24"/>
    <p:sldLayoutId id="2147483674" r:id="rId25"/>
    <p:sldLayoutId id="2147483660" r:id="rId26"/>
    <p:sldLayoutId id="2147483661" r:id="rId27"/>
    <p:sldLayoutId id="2147483691" r:id="rId28"/>
    <p:sldLayoutId id="2147483656" r:id="rId29"/>
    <p:sldLayoutId id="2147483679" r:id="rId30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g"/><Relationship Id="rId7" Type="http://schemas.openxmlformats.org/officeDocument/2006/relationships/image" Target="../media/image22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1.png"/><Relationship Id="rId11" Type="http://schemas.openxmlformats.org/officeDocument/2006/relationships/image" Target="../media/image26.sv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D4E30B3-3ADE-024A-B7EA-6CCC6DCF5970}"/>
              </a:ext>
            </a:extLst>
          </p:cNvPr>
          <p:cNvSpPr txBox="1"/>
          <p:nvPr/>
        </p:nvSpPr>
        <p:spPr>
          <a:xfrm>
            <a:off x="448043" y="4030532"/>
            <a:ext cx="65170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bg1"/>
                </a:solidFill>
                <a:latin typeface="Vivo Type" panose="02000500000000020000" pitchFamily="50" charset="0"/>
                <a:ea typeface="Roboto" panose="02000000000000000000" pitchFamily="2" charset="0"/>
                <a:cs typeface="Vivo Type" panose="02000500000000020000" pitchFamily="50" charset="0"/>
              </a:rPr>
              <a:t>Reunião CDUST</a:t>
            </a:r>
            <a:endParaRPr lang="x-none" sz="3000" b="1" dirty="0">
              <a:solidFill>
                <a:schemeClr val="bg1"/>
              </a:solidFill>
              <a:latin typeface="Vivo Type" panose="02000500000000020000" pitchFamily="50" charset="0"/>
              <a:ea typeface="Roboto" panose="02000000000000000000" pitchFamily="2" charset="0"/>
              <a:cs typeface="Vivo Type" panose="0200050000000002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02C267-A93A-3F4B-999D-575F31236B4A}"/>
              </a:ext>
            </a:extLst>
          </p:cNvPr>
          <p:cNvSpPr txBox="1"/>
          <p:nvPr/>
        </p:nvSpPr>
        <p:spPr>
          <a:xfrm>
            <a:off x="1452374" y="6086324"/>
            <a:ext cx="65170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400" dirty="0">
                <a:solidFill>
                  <a:schemeClr val="bg1"/>
                </a:solidFill>
                <a:latin typeface="Vivo Type" panose="02000500000000020000" pitchFamily="50" charset="0"/>
                <a:ea typeface="Roboto" panose="02000000000000000000" pitchFamily="2" charset="0"/>
                <a:cs typeface="Vivo Type" panose="02000500000000020000" pitchFamily="50" charset="0"/>
              </a:rPr>
              <a:t>|</a:t>
            </a:r>
            <a:r>
              <a:rPr lang="pt-BR" sz="1400" dirty="0">
                <a:solidFill>
                  <a:schemeClr val="bg1"/>
                </a:solidFill>
                <a:latin typeface="Vivo Type" panose="02000500000000020000" pitchFamily="50" charset="0"/>
                <a:ea typeface="Roboto" panose="02000000000000000000" pitchFamily="2" charset="0"/>
                <a:cs typeface="Vivo Type" panose="02000500000000020000" pitchFamily="50" charset="0"/>
              </a:rPr>
              <a:t>   Gerência de Relações Institucionais</a:t>
            </a:r>
            <a:endParaRPr lang="x-none" sz="1400" dirty="0">
              <a:solidFill>
                <a:schemeClr val="bg1"/>
              </a:solidFill>
              <a:latin typeface="Vivo Type" panose="02000500000000020000" pitchFamily="50" charset="0"/>
              <a:ea typeface="Roboto" panose="02000000000000000000" pitchFamily="2" charset="0"/>
              <a:cs typeface="Vivo Type" panose="0200050000000002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6BC948-A033-9841-82DC-B0FB0261CC43}"/>
              </a:ext>
            </a:extLst>
          </p:cNvPr>
          <p:cNvSpPr txBox="1"/>
          <p:nvPr/>
        </p:nvSpPr>
        <p:spPr>
          <a:xfrm>
            <a:off x="617873" y="6090645"/>
            <a:ext cx="1638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0" dirty="0">
                <a:solidFill>
                  <a:schemeClr val="bg1"/>
                </a:solidFill>
                <a:latin typeface="Vivo Type" panose="02000500000000020000" pitchFamily="50" charset="0"/>
                <a:ea typeface="Roboto" panose="02000000000000000000" pitchFamily="2" charset="0"/>
                <a:cs typeface="Vivo Type" panose="02000500000000020000" pitchFamily="50" charset="0"/>
              </a:rPr>
              <a:t>20-03-24</a:t>
            </a:r>
            <a:endParaRPr lang="x-none" sz="1400" b="0" dirty="0">
              <a:solidFill>
                <a:schemeClr val="bg1"/>
              </a:solidFill>
              <a:latin typeface="Vivo Type" panose="02000500000000020000" pitchFamily="50" charset="0"/>
              <a:ea typeface="Roboto" panose="02000000000000000000" pitchFamily="2" charset="0"/>
              <a:cs typeface="Vivo Type" panose="0200050000000002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60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>
            <a:extLst>
              <a:ext uri="{FF2B5EF4-FFF2-40B4-BE49-F238E27FC236}">
                <a16:creationId xmlns:a16="http://schemas.microsoft.com/office/drawing/2014/main" id="{FA7ACDE3-6587-4423-899E-73857A82EC64}"/>
              </a:ext>
            </a:extLst>
          </p:cNvPr>
          <p:cNvSpPr txBox="1">
            <a:spLocks/>
          </p:cNvSpPr>
          <p:nvPr/>
        </p:nvSpPr>
        <p:spPr>
          <a:xfrm>
            <a:off x="1" y="718888"/>
            <a:ext cx="1867446" cy="6500103"/>
          </a:xfrm>
          <a:prstGeom prst="rect">
            <a:avLst/>
          </a:prstGeom>
          <a:solidFill>
            <a:srgbClr val="EDF1F2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pt-BR" dirty="0"/>
          </a:p>
        </p:txBody>
      </p:sp>
      <p:pic>
        <p:nvPicPr>
          <p:cNvPr id="9" name="Imagem 8" descr="Grupo de pessoas sentadas ao redor de uma mesa&#10;&#10;Descrição gerada automaticamente">
            <a:extLst>
              <a:ext uri="{FF2B5EF4-FFF2-40B4-BE49-F238E27FC236}">
                <a16:creationId xmlns:a16="http://schemas.microsoft.com/office/drawing/2014/main" id="{10DA5ED5-4FE6-0F6C-79D7-83D7E46039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037"/>
          <a:stretch/>
        </p:blipFill>
        <p:spPr>
          <a:xfrm>
            <a:off x="1860522" y="756918"/>
            <a:ext cx="10331478" cy="6101081"/>
          </a:xfrm>
          <a:prstGeom prst="rect">
            <a:avLst/>
          </a:prstGeom>
        </p:spPr>
      </p:pic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F09F8927-F68B-137E-339C-4034F1F38C4C}"/>
              </a:ext>
            </a:extLst>
          </p:cNvPr>
          <p:cNvSpPr/>
          <p:nvPr/>
        </p:nvSpPr>
        <p:spPr>
          <a:xfrm>
            <a:off x="2" y="742492"/>
            <a:ext cx="12489542" cy="6193725"/>
          </a:xfrm>
          <a:prstGeom prst="roundRect">
            <a:avLst>
              <a:gd name="adj" fmla="val 0"/>
            </a:avLst>
          </a:prstGeom>
          <a:solidFill>
            <a:srgbClr val="EDF1F2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CC369A53-0C09-4C2D-B97D-8AB62091F0B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058"/>
          <a:stretch/>
        </p:blipFill>
        <p:spPr>
          <a:xfrm>
            <a:off x="433699" y="2012961"/>
            <a:ext cx="1650176" cy="3907321"/>
          </a:xfrm>
          <a:prstGeom prst="rect">
            <a:avLst/>
          </a:prstGeom>
        </p:spPr>
      </p:pic>
      <p:pic>
        <p:nvPicPr>
          <p:cNvPr id="56" name="Imagem 55" descr="Forma&#10;&#10;Descrição gerada automaticamente">
            <a:extLst>
              <a:ext uri="{FF2B5EF4-FFF2-40B4-BE49-F238E27FC236}">
                <a16:creationId xmlns:a16="http://schemas.microsoft.com/office/drawing/2014/main" id="{769D8F1B-746F-4ADB-A430-E9DA0E77493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99" r="30746" b="21644"/>
          <a:stretch/>
        </p:blipFill>
        <p:spPr>
          <a:xfrm rot="6788592">
            <a:off x="7127377" y="1660971"/>
            <a:ext cx="4526891" cy="565162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D349C8A-1766-4C4F-B0DD-305DF60BA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56919"/>
          </a:xfrm>
        </p:spPr>
        <p:txBody>
          <a:bodyPr>
            <a:noAutofit/>
          </a:bodyPr>
          <a:lstStyle/>
          <a:p>
            <a:r>
              <a:rPr lang="pt-BR" sz="2400" b="0" dirty="0">
                <a:latin typeface="Vivo Type" panose="02000500000000020000" pitchFamily="50" charset="0"/>
                <a:cs typeface="Vivo Type" panose="02000500000000020000" pitchFamily="50" charset="0"/>
              </a:rPr>
              <a:t>Conselho de Usuários </a:t>
            </a:r>
          </a:p>
        </p:txBody>
      </p:sp>
      <p:sp>
        <p:nvSpPr>
          <p:cNvPr id="12" name="1 CuadroTexto">
            <a:extLst>
              <a:ext uri="{FF2B5EF4-FFF2-40B4-BE49-F238E27FC236}">
                <a16:creationId xmlns:a16="http://schemas.microsoft.com/office/drawing/2014/main" id="{D0AEC0A3-DC4F-4575-8BA6-A962FBC45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289" y="3737923"/>
            <a:ext cx="147123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9pPr>
          </a:lstStyle>
          <a:p>
            <a:pPr defTabSz="914377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pt-BR" altLang="es-ES" sz="1600" b="1" dirty="0">
                <a:solidFill>
                  <a:schemeClr val="bg1"/>
                </a:solidFill>
                <a:latin typeface="Vivo Type" panose="02000500000000020000" pitchFamily="50" charset="0"/>
                <a:ea typeface="MS PGothic" panose="020B0600070205080204" pitchFamily="34" charset="-128"/>
                <a:cs typeface="Vivo Type" panose="02000500000000020000" pitchFamily="50" charset="0"/>
              </a:rPr>
              <a:t>Atuação</a:t>
            </a:r>
            <a:br>
              <a:rPr lang="pt-BR" altLang="es-ES" sz="1600" b="1" dirty="0">
                <a:solidFill>
                  <a:schemeClr val="bg1"/>
                </a:solidFill>
                <a:latin typeface="Vivo Type" panose="02000500000000020000" pitchFamily="50" charset="0"/>
                <a:ea typeface="MS PGothic" panose="020B0600070205080204" pitchFamily="34" charset="-128"/>
                <a:cs typeface="Vivo Type" panose="02000500000000020000" pitchFamily="50" charset="0"/>
              </a:rPr>
            </a:br>
            <a:r>
              <a:rPr lang="pt-BR" altLang="es-ES" sz="1600" b="1" dirty="0">
                <a:solidFill>
                  <a:schemeClr val="bg1"/>
                </a:solidFill>
                <a:latin typeface="Vivo Type" panose="02000500000000020000" pitchFamily="50" charset="0"/>
                <a:ea typeface="MS PGothic" panose="020B0600070205080204" pitchFamily="34" charset="-128"/>
                <a:cs typeface="Vivo Type" panose="02000500000000020000" pitchFamily="50" charset="0"/>
              </a:rPr>
              <a:t>Institucional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F35C036D-C403-40D4-B60F-64CCCF5E8A39}"/>
              </a:ext>
            </a:extLst>
          </p:cNvPr>
          <p:cNvGrpSpPr/>
          <p:nvPr/>
        </p:nvGrpSpPr>
        <p:grpSpPr>
          <a:xfrm>
            <a:off x="599817" y="1834827"/>
            <a:ext cx="842487" cy="809961"/>
            <a:chOff x="11101498" y="1952232"/>
            <a:chExt cx="765897" cy="736328"/>
          </a:xfrm>
        </p:grpSpPr>
        <p:grpSp>
          <p:nvGrpSpPr>
            <p:cNvPr id="14" name="Agrupar 13">
              <a:extLst>
                <a:ext uri="{FF2B5EF4-FFF2-40B4-BE49-F238E27FC236}">
                  <a16:creationId xmlns:a16="http://schemas.microsoft.com/office/drawing/2014/main" id="{B83B155B-BEE3-4513-AEF9-C4BC739B583E}"/>
                </a:ext>
              </a:extLst>
            </p:cNvPr>
            <p:cNvGrpSpPr/>
            <p:nvPr/>
          </p:nvGrpSpPr>
          <p:grpSpPr>
            <a:xfrm>
              <a:off x="11101498" y="1952232"/>
              <a:ext cx="765897" cy="730047"/>
              <a:chOff x="7055930" y="3706229"/>
              <a:chExt cx="765897" cy="730047"/>
            </a:xfrm>
          </p:grpSpPr>
          <p:sp>
            <p:nvSpPr>
              <p:cNvPr id="17" name="Elipse 16">
                <a:extLst>
                  <a:ext uri="{FF2B5EF4-FFF2-40B4-BE49-F238E27FC236}">
                    <a16:creationId xmlns:a16="http://schemas.microsoft.com/office/drawing/2014/main" id="{21282AC4-FC09-43CF-BC1D-C47E0D01A233}"/>
                  </a:ext>
                </a:extLst>
              </p:cNvPr>
              <p:cNvSpPr/>
              <p:nvPr/>
            </p:nvSpPr>
            <p:spPr>
              <a:xfrm>
                <a:off x="7074727" y="3712510"/>
                <a:ext cx="747100" cy="720731"/>
              </a:xfrm>
              <a:prstGeom prst="ellipse">
                <a:avLst/>
              </a:prstGeom>
              <a:gradFill>
                <a:gsLst>
                  <a:gs pos="0">
                    <a:srgbClr val="E83B84"/>
                  </a:gs>
                  <a:gs pos="100000">
                    <a:srgbClr val="860E98"/>
                  </a:gs>
                </a:gsLst>
                <a:lin ang="5400000" scaled="1"/>
              </a:gradFill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0946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798" b="0" i="0" u="none" strike="noStrike" kern="120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ivo Type" panose="02000500000000020000" pitchFamily="50" charset="0"/>
                  <a:cs typeface="Vivo Type" panose="02000500000000020000" pitchFamily="50" charset="0"/>
                </a:endParaRPr>
              </a:p>
            </p:txBody>
          </p:sp>
          <p:sp>
            <p:nvSpPr>
              <p:cNvPr id="18" name="Elipse 17">
                <a:extLst>
                  <a:ext uri="{FF2B5EF4-FFF2-40B4-BE49-F238E27FC236}">
                    <a16:creationId xmlns:a16="http://schemas.microsoft.com/office/drawing/2014/main" id="{32F0195F-49A9-4042-ABEB-1A2EBE9DEB10}"/>
                  </a:ext>
                </a:extLst>
              </p:cNvPr>
              <p:cNvSpPr/>
              <p:nvPr/>
            </p:nvSpPr>
            <p:spPr>
              <a:xfrm>
                <a:off x="7055930" y="3706229"/>
                <a:ext cx="762498" cy="730047"/>
              </a:xfrm>
              <a:prstGeom prst="ellipse">
                <a:avLst/>
              </a:prstGeom>
              <a:ln w="19050" cap="rnd">
                <a:solidFill>
                  <a:srgbClr val="FED6E3"/>
                </a:solidFill>
                <a:round/>
              </a:ln>
              <a:effectLst>
                <a:glow rad="127000">
                  <a:srgbClr val="F06C9E">
                    <a:alpha val="40000"/>
                  </a:srgb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845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100" b="0" i="0" u="none" strike="noStrike" kern="120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ivo Type" panose="02000500000000020000" pitchFamily="50" charset="0"/>
                  <a:cs typeface="Vivo Type" panose="02000500000000020000" pitchFamily="50" charset="0"/>
                </a:endParaRPr>
              </a:p>
            </p:txBody>
          </p:sp>
        </p:grpSp>
        <p:pic>
          <p:nvPicPr>
            <p:cNvPr id="15" name="Gráfico 14" descr="Aperto de mãos">
              <a:extLst>
                <a:ext uri="{FF2B5EF4-FFF2-40B4-BE49-F238E27FC236}">
                  <a16:creationId xmlns:a16="http://schemas.microsoft.com/office/drawing/2014/main" id="{D35D0BCC-0A41-4454-BA03-7315406BA13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185651" y="2072172"/>
              <a:ext cx="616388" cy="616388"/>
            </a:xfrm>
            <a:prstGeom prst="rect">
              <a:avLst/>
            </a:prstGeom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E153AECA-1373-4142-898A-BCEC98445AEB}"/>
              </a:ext>
            </a:extLst>
          </p:cNvPr>
          <p:cNvGrpSpPr/>
          <p:nvPr/>
        </p:nvGrpSpPr>
        <p:grpSpPr>
          <a:xfrm>
            <a:off x="1604364" y="4210493"/>
            <a:ext cx="841963" cy="842079"/>
            <a:chOff x="1679779" y="5230219"/>
            <a:chExt cx="765421" cy="765526"/>
          </a:xfrm>
        </p:grpSpPr>
        <p:grpSp>
          <p:nvGrpSpPr>
            <p:cNvPr id="20" name="Agrupar 19">
              <a:extLst>
                <a:ext uri="{FF2B5EF4-FFF2-40B4-BE49-F238E27FC236}">
                  <a16:creationId xmlns:a16="http://schemas.microsoft.com/office/drawing/2014/main" id="{235CAB67-BAE5-4E39-AEE9-A541A84FD169}"/>
                </a:ext>
              </a:extLst>
            </p:cNvPr>
            <p:cNvGrpSpPr/>
            <p:nvPr/>
          </p:nvGrpSpPr>
          <p:grpSpPr>
            <a:xfrm>
              <a:off x="1679779" y="5230219"/>
              <a:ext cx="765421" cy="765526"/>
              <a:chOff x="7539227" y="5026816"/>
              <a:chExt cx="765421" cy="765526"/>
            </a:xfrm>
          </p:grpSpPr>
          <p:sp>
            <p:nvSpPr>
              <p:cNvPr id="22" name="Elipse 21">
                <a:extLst>
                  <a:ext uri="{FF2B5EF4-FFF2-40B4-BE49-F238E27FC236}">
                    <a16:creationId xmlns:a16="http://schemas.microsoft.com/office/drawing/2014/main" id="{A2550F46-E3D3-4FCD-9A69-2677A3408196}"/>
                  </a:ext>
                </a:extLst>
              </p:cNvPr>
              <p:cNvSpPr/>
              <p:nvPr/>
            </p:nvSpPr>
            <p:spPr>
              <a:xfrm>
                <a:off x="7551041" y="5038735"/>
                <a:ext cx="753607" cy="753607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13154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3196" b="0" i="0" u="none" strike="noStrike" kern="1200" cap="none" spc="0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Vivo Type" panose="02000500000000020000" pitchFamily="50" charset="0"/>
                  <a:cs typeface="Vivo Type" panose="02000500000000020000" pitchFamily="50" charset="0"/>
                </a:endParaRPr>
              </a:p>
            </p:txBody>
          </p:sp>
          <p:sp>
            <p:nvSpPr>
              <p:cNvPr id="23" name="Elipse 22">
                <a:extLst>
                  <a:ext uri="{FF2B5EF4-FFF2-40B4-BE49-F238E27FC236}">
                    <a16:creationId xmlns:a16="http://schemas.microsoft.com/office/drawing/2014/main" id="{57D5F9E1-FBB6-49F2-B034-232BE5D99C8E}"/>
                  </a:ext>
                </a:extLst>
              </p:cNvPr>
              <p:cNvSpPr/>
              <p:nvPr/>
            </p:nvSpPr>
            <p:spPr>
              <a:xfrm>
                <a:off x="7539227" y="5026816"/>
                <a:ext cx="747100" cy="761463"/>
              </a:xfrm>
              <a:prstGeom prst="ellipse">
                <a:avLst/>
              </a:prstGeom>
              <a:ln w="19050" cap="rnd">
                <a:solidFill>
                  <a:srgbClr val="FED6E3"/>
                </a:solidFill>
                <a:round/>
              </a:ln>
              <a:effectLst>
                <a:glow rad="127000">
                  <a:srgbClr val="F06C9E">
                    <a:alpha val="40000"/>
                  </a:srgb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845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100" b="0" i="0" u="none" strike="noStrike" kern="120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ivo Type" panose="02000500000000020000" pitchFamily="50" charset="0"/>
                  <a:cs typeface="Vivo Type" panose="02000500000000020000" pitchFamily="50" charset="0"/>
                </a:endParaRPr>
              </a:p>
            </p:txBody>
          </p:sp>
        </p:grpSp>
        <p:pic>
          <p:nvPicPr>
            <p:cNvPr id="21" name="Gráfico 20" descr="Gráfico de barras com tendência ascendente">
              <a:extLst>
                <a:ext uri="{FF2B5EF4-FFF2-40B4-BE49-F238E27FC236}">
                  <a16:creationId xmlns:a16="http://schemas.microsoft.com/office/drawing/2014/main" id="{8590DC6C-2464-4203-B9A4-0D2A80D1032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801882" y="5374570"/>
              <a:ext cx="504000" cy="504000"/>
            </a:xfrm>
            <a:prstGeom prst="rect">
              <a:avLst/>
            </a:prstGeom>
          </p:spPr>
        </p:pic>
      </p:grpSp>
      <p:sp>
        <p:nvSpPr>
          <p:cNvPr id="24" name="Retângulo 26">
            <a:extLst>
              <a:ext uri="{FF2B5EF4-FFF2-40B4-BE49-F238E27FC236}">
                <a16:creationId xmlns:a16="http://schemas.microsoft.com/office/drawing/2014/main" id="{364218C1-7F0A-489A-9AB4-7B473FE4D57D}"/>
              </a:ext>
            </a:extLst>
          </p:cNvPr>
          <p:cNvSpPr/>
          <p:nvPr/>
        </p:nvSpPr>
        <p:spPr>
          <a:xfrm>
            <a:off x="1644230" y="2046361"/>
            <a:ext cx="34838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200" kern="0" dirty="0">
                <a:latin typeface="Vivo Type" panose="02000500000000020000" pitchFamily="50" charset="0"/>
                <a:ea typeface="ＭＳ Ｐゴシック" panose="020B0600070205080204" pitchFamily="34" charset="-128"/>
                <a:cs typeface="Vivo Type" panose="02000500000000020000" pitchFamily="50" charset="0"/>
                <a:sym typeface="Gill Sans" charset="0"/>
              </a:rPr>
              <a:t>Visitas e workshops</a:t>
            </a:r>
            <a:br>
              <a:rPr lang="pt-BR" sz="1200" kern="0" dirty="0">
                <a:latin typeface="Vivo Type" panose="02000500000000020000" pitchFamily="50" charset="0"/>
                <a:ea typeface="ＭＳ Ｐゴシック" panose="020B0600070205080204" pitchFamily="34" charset="-128"/>
                <a:cs typeface="Vivo Type" panose="02000500000000020000" pitchFamily="50" charset="0"/>
                <a:sym typeface="Gill Sans" charset="0"/>
              </a:rPr>
            </a:br>
            <a:r>
              <a:rPr lang="pt-BR" sz="1200" kern="0" dirty="0">
                <a:latin typeface="Vivo Type" panose="02000500000000020000" pitchFamily="50" charset="0"/>
                <a:ea typeface="ＭＳ Ｐゴシック" panose="020B0600070205080204" pitchFamily="34" charset="-128"/>
                <a:cs typeface="Vivo Type" panose="02000500000000020000" pitchFamily="50" charset="0"/>
                <a:sym typeface="Gill Sans" charset="0"/>
              </a:rPr>
              <a:t>(Vivo </a:t>
            </a:r>
            <a:r>
              <a:rPr lang="pt-BR" sz="1200" kern="0" dirty="0" err="1">
                <a:latin typeface="Vivo Type" panose="02000500000000020000" pitchFamily="50" charset="0"/>
                <a:ea typeface="ＭＳ Ｐゴシック" panose="020B0600070205080204" pitchFamily="34" charset="-128"/>
                <a:cs typeface="Vivo Type" panose="02000500000000020000" pitchFamily="50" charset="0"/>
                <a:sym typeface="Gill Sans" charset="0"/>
              </a:rPr>
              <a:t>LABs</a:t>
            </a:r>
            <a:r>
              <a:rPr lang="pt-BR" sz="1200" kern="0" dirty="0">
                <a:latin typeface="Vivo Type" panose="02000500000000020000" pitchFamily="50" charset="0"/>
                <a:ea typeface="ＭＳ Ｐゴシック" panose="020B0600070205080204" pitchFamily="34" charset="-128"/>
                <a:cs typeface="Vivo Type" panose="02000500000000020000" pitchFamily="50" charset="0"/>
                <a:sym typeface="Gill Sans" charset="0"/>
              </a:rPr>
              <a:t> , Portal dialogando e Fundação Telefonica)</a:t>
            </a:r>
          </a:p>
        </p:txBody>
      </p:sp>
      <p:sp>
        <p:nvSpPr>
          <p:cNvPr id="25" name="Retângulo 26">
            <a:extLst>
              <a:ext uri="{FF2B5EF4-FFF2-40B4-BE49-F238E27FC236}">
                <a16:creationId xmlns:a16="http://schemas.microsoft.com/office/drawing/2014/main" id="{81F2EDAF-F7DE-4DFF-967C-BE9936FE025D}"/>
              </a:ext>
            </a:extLst>
          </p:cNvPr>
          <p:cNvSpPr/>
          <p:nvPr/>
        </p:nvSpPr>
        <p:spPr>
          <a:xfrm>
            <a:off x="2510805" y="3301805"/>
            <a:ext cx="26173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200" kern="0" dirty="0">
                <a:latin typeface="Vivo Type" panose="02000500000000020000" pitchFamily="50" charset="0"/>
                <a:ea typeface="ＭＳ Ｐゴシック" panose="020B0600070205080204" pitchFamily="34" charset="-128"/>
                <a:cs typeface="Vivo Type" panose="02000500000000020000" pitchFamily="50" charset="0"/>
                <a:sym typeface="Gill Sans" charset="0"/>
              </a:rPr>
              <a:t>Compartilhamento de informações relevantes para a sociedade (5G)</a:t>
            </a:r>
          </a:p>
        </p:txBody>
      </p:sp>
      <p:sp>
        <p:nvSpPr>
          <p:cNvPr id="26" name="Retângulo 26">
            <a:extLst>
              <a:ext uri="{FF2B5EF4-FFF2-40B4-BE49-F238E27FC236}">
                <a16:creationId xmlns:a16="http://schemas.microsoft.com/office/drawing/2014/main" id="{E752B776-66F4-479F-ADED-72B12B71A125}"/>
              </a:ext>
            </a:extLst>
          </p:cNvPr>
          <p:cNvSpPr/>
          <p:nvPr/>
        </p:nvSpPr>
        <p:spPr>
          <a:xfrm>
            <a:off x="2565964" y="4470788"/>
            <a:ext cx="2461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200" kern="0" dirty="0">
                <a:latin typeface="Vivo Type" panose="02000500000000020000" pitchFamily="50" charset="0"/>
                <a:ea typeface="ＭＳ Ｐゴシック" panose="020B0600070205080204" pitchFamily="34" charset="-128"/>
                <a:cs typeface="Vivo Type" panose="02000500000000020000" pitchFamily="50" charset="0"/>
                <a:sym typeface="Gill Sans" charset="0"/>
              </a:rPr>
              <a:t>Acompanhamento do volume de reclamações e desdobramento das ações implantadas pela Vivo (ampliação horário de ouvidoria)</a:t>
            </a:r>
          </a:p>
        </p:txBody>
      </p:sp>
      <p:grpSp>
        <p:nvGrpSpPr>
          <p:cNvPr id="27" name="Agrupar 26">
            <a:extLst>
              <a:ext uri="{FF2B5EF4-FFF2-40B4-BE49-F238E27FC236}">
                <a16:creationId xmlns:a16="http://schemas.microsoft.com/office/drawing/2014/main" id="{0AE26662-171F-48DC-90DA-34DF349AE3DE}"/>
              </a:ext>
            </a:extLst>
          </p:cNvPr>
          <p:cNvGrpSpPr/>
          <p:nvPr/>
        </p:nvGrpSpPr>
        <p:grpSpPr>
          <a:xfrm>
            <a:off x="2490120" y="3003228"/>
            <a:ext cx="2640144" cy="280399"/>
            <a:chOff x="2511609" y="3237927"/>
            <a:chExt cx="1303833" cy="280399"/>
          </a:xfrm>
          <a:solidFill>
            <a:schemeClr val="bg1">
              <a:lumMod val="85000"/>
            </a:schemeClr>
          </a:solidFill>
        </p:grpSpPr>
        <p:sp>
          <p:nvSpPr>
            <p:cNvPr id="28" name="Retângulo: Cantos Arredondados 27">
              <a:extLst>
                <a:ext uri="{FF2B5EF4-FFF2-40B4-BE49-F238E27FC236}">
                  <a16:creationId xmlns:a16="http://schemas.microsoft.com/office/drawing/2014/main" id="{254C3381-5E6F-40A2-B3D5-6976B1992050}"/>
                </a:ext>
              </a:extLst>
            </p:cNvPr>
            <p:cNvSpPr/>
            <p:nvPr/>
          </p:nvSpPr>
          <p:spPr>
            <a:xfrm>
              <a:off x="2511609" y="3237927"/>
              <a:ext cx="1303833" cy="27444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pt-BR" sz="1400" dirty="0">
                <a:solidFill>
                  <a:schemeClr val="tx1"/>
                </a:solidFill>
                <a:latin typeface="Vivo Type" panose="02000500000000020000" pitchFamily="50" charset="0"/>
                <a:cs typeface="Vivo Type" panose="02000500000000020000" pitchFamily="50" charset="0"/>
              </a:endParaRPr>
            </a:p>
          </p:txBody>
        </p:sp>
        <p:sp>
          <p:nvSpPr>
            <p:cNvPr id="29" name="CaixaDeTexto 28">
              <a:extLst>
                <a:ext uri="{FF2B5EF4-FFF2-40B4-BE49-F238E27FC236}">
                  <a16:creationId xmlns:a16="http://schemas.microsoft.com/office/drawing/2014/main" id="{9EFDA779-EF8D-4E5B-A1AE-A7DA3AD27F50}"/>
                </a:ext>
              </a:extLst>
            </p:cNvPr>
            <p:cNvSpPr txBox="1"/>
            <p:nvPr/>
          </p:nvSpPr>
          <p:spPr>
            <a:xfrm>
              <a:off x="2511609" y="3241262"/>
              <a:ext cx="1303833" cy="277064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x-none"/>
              </a:defPPr>
              <a:lvl1pPr defTabSz="914377" eaLnBrk="0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defRPr sz="1400" b="1" kern="0">
                  <a:ea typeface="ＭＳ Ｐゴシック" panose="020B0600070205080204" pitchFamily="34" charset="-128"/>
                  <a:cs typeface="Segoe UI" panose="020B0502040204020203" pitchFamily="34" charset="0"/>
                </a:defRPr>
              </a:lvl1pPr>
            </a:lstStyle>
            <a:p>
              <a:r>
                <a:rPr lang="pt-BR" dirty="0">
                  <a:latin typeface="Vivo Type" panose="02000500000000020000" pitchFamily="50" charset="0"/>
                  <a:cs typeface="Vivo Type" panose="02000500000000020000" pitchFamily="50" charset="0"/>
                  <a:sym typeface="Gill Sans" charset="0"/>
                </a:rPr>
                <a:t>Ações Estratégicas</a:t>
              </a:r>
            </a:p>
          </p:txBody>
        </p:sp>
      </p:grpSp>
      <p:grpSp>
        <p:nvGrpSpPr>
          <p:cNvPr id="30" name="Agrupar 29">
            <a:extLst>
              <a:ext uri="{FF2B5EF4-FFF2-40B4-BE49-F238E27FC236}">
                <a16:creationId xmlns:a16="http://schemas.microsoft.com/office/drawing/2014/main" id="{0566BE1C-073F-440E-8D43-7AE2B9F30CE4}"/>
              </a:ext>
            </a:extLst>
          </p:cNvPr>
          <p:cNvGrpSpPr/>
          <p:nvPr/>
        </p:nvGrpSpPr>
        <p:grpSpPr>
          <a:xfrm>
            <a:off x="1587305" y="1719757"/>
            <a:ext cx="3540816" cy="299840"/>
            <a:chOff x="1501580" y="1833144"/>
            <a:chExt cx="1610857" cy="299840"/>
          </a:xfrm>
          <a:solidFill>
            <a:schemeClr val="bg1">
              <a:lumMod val="85000"/>
            </a:schemeClr>
          </a:solidFill>
        </p:grpSpPr>
        <p:sp>
          <p:nvSpPr>
            <p:cNvPr id="31" name="Retângulo: Cantos Arredondados 30">
              <a:extLst>
                <a:ext uri="{FF2B5EF4-FFF2-40B4-BE49-F238E27FC236}">
                  <a16:creationId xmlns:a16="http://schemas.microsoft.com/office/drawing/2014/main" id="{934863F5-ABA5-4895-B383-AC9D4A94136F}"/>
                </a:ext>
              </a:extLst>
            </p:cNvPr>
            <p:cNvSpPr/>
            <p:nvPr/>
          </p:nvSpPr>
          <p:spPr>
            <a:xfrm>
              <a:off x="1501580" y="1833144"/>
              <a:ext cx="1610857" cy="29717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 dirty="0">
                <a:solidFill>
                  <a:schemeClr val="tx1"/>
                </a:solidFill>
                <a:latin typeface="Vivo Type" panose="02000500000000020000" pitchFamily="50" charset="0"/>
                <a:cs typeface="Vivo Type" panose="02000500000000020000" pitchFamily="50" charset="0"/>
              </a:endParaRPr>
            </a:p>
          </p:txBody>
        </p:sp>
        <p:sp>
          <p:nvSpPr>
            <p:cNvPr id="32" name="CaixaDeTexto 31">
              <a:extLst>
                <a:ext uri="{FF2B5EF4-FFF2-40B4-BE49-F238E27FC236}">
                  <a16:creationId xmlns:a16="http://schemas.microsoft.com/office/drawing/2014/main" id="{819C0B13-9F79-44F3-AED0-4393A2D55E82}"/>
                </a:ext>
              </a:extLst>
            </p:cNvPr>
            <p:cNvSpPr txBox="1"/>
            <p:nvPr/>
          </p:nvSpPr>
          <p:spPr>
            <a:xfrm>
              <a:off x="1511969" y="1855920"/>
              <a:ext cx="1600468" cy="277064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defTabSz="914377" eaLnBrk="0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pt-BR" sz="1400" b="1" kern="0" dirty="0">
                  <a:latin typeface="Vivo Type" panose="02000500000000020000" pitchFamily="50" charset="0"/>
                  <a:ea typeface="ＭＳ Ｐゴシック" panose="020B0600070205080204" pitchFamily="34" charset="-128"/>
                  <a:cs typeface="Vivo Type" panose="02000500000000020000" pitchFamily="50" charset="0"/>
                  <a:sym typeface="Gill Sans" charset="0"/>
                </a:rPr>
                <a:t>Agenda proativa</a:t>
              </a:r>
            </a:p>
          </p:txBody>
        </p:sp>
      </p:grpSp>
      <p:grpSp>
        <p:nvGrpSpPr>
          <p:cNvPr id="33" name="Agrupar 32">
            <a:extLst>
              <a:ext uri="{FF2B5EF4-FFF2-40B4-BE49-F238E27FC236}">
                <a16:creationId xmlns:a16="http://schemas.microsoft.com/office/drawing/2014/main" id="{0A561ABE-F4B2-4F4C-8FEA-6C2002B1B4C1}"/>
              </a:ext>
            </a:extLst>
          </p:cNvPr>
          <p:cNvGrpSpPr/>
          <p:nvPr/>
        </p:nvGrpSpPr>
        <p:grpSpPr>
          <a:xfrm>
            <a:off x="2503450" y="4179787"/>
            <a:ext cx="2624670" cy="280057"/>
            <a:chOff x="2270661" y="4801770"/>
            <a:chExt cx="1620482" cy="280057"/>
          </a:xfrm>
          <a:solidFill>
            <a:schemeClr val="bg1">
              <a:lumMod val="85000"/>
            </a:schemeClr>
          </a:solidFill>
        </p:grpSpPr>
        <p:sp>
          <p:nvSpPr>
            <p:cNvPr id="34" name="Retângulo: Cantos Arredondados 33">
              <a:extLst>
                <a:ext uri="{FF2B5EF4-FFF2-40B4-BE49-F238E27FC236}">
                  <a16:creationId xmlns:a16="http://schemas.microsoft.com/office/drawing/2014/main" id="{5A02DD6E-6B2B-4EFE-BACF-B25CD1188970}"/>
                </a:ext>
              </a:extLst>
            </p:cNvPr>
            <p:cNvSpPr/>
            <p:nvPr/>
          </p:nvSpPr>
          <p:spPr>
            <a:xfrm>
              <a:off x="2270661" y="4801770"/>
              <a:ext cx="1620482" cy="27444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pt-BR" sz="1400" dirty="0">
                <a:solidFill>
                  <a:schemeClr val="tx1"/>
                </a:solidFill>
                <a:latin typeface="Vivo Type" panose="02000500000000020000" pitchFamily="50" charset="0"/>
                <a:cs typeface="Vivo Type" panose="02000500000000020000" pitchFamily="50" charset="0"/>
              </a:endParaRPr>
            </a:p>
          </p:txBody>
        </p:sp>
        <p:sp>
          <p:nvSpPr>
            <p:cNvPr id="35" name="CaixaDeTexto 34">
              <a:extLst>
                <a:ext uri="{FF2B5EF4-FFF2-40B4-BE49-F238E27FC236}">
                  <a16:creationId xmlns:a16="http://schemas.microsoft.com/office/drawing/2014/main" id="{CC92FE12-F31A-4605-AF62-6623772C87AA}"/>
                </a:ext>
              </a:extLst>
            </p:cNvPr>
            <p:cNvSpPr txBox="1"/>
            <p:nvPr/>
          </p:nvSpPr>
          <p:spPr>
            <a:xfrm>
              <a:off x="2354964" y="4804763"/>
              <a:ext cx="1511282" cy="277064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/>
            <a:p>
              <a:pPr defTabSz="914377" eaLnBrk="0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pt-BR" sz="1400" b="1" kern="0" dirty="0">
                  <a:latin typeface="Vivo Type" panose="02000500000000020000" pitchFamily="50" charset="0"/>
                  <a:ea typeface="ＭＳ Ｐゴシック" panose="020B0600070205080204" pitchFamily="34" charset="-128"/>
                  <a:cs typeface="Vivo Type" panose="02000500000000020000" pitchFamily="50" charset="0"/>
                  <a:sym typeface="Gill Sans" charset="0"/>
                </a:rPr>
                <a:t>Engajamento</a:t>
              </a:r>
            </a:p>
          </p:txBody>
        </p:sp>
      </p:grpSp>
      <p:grpSp>
        <p:nvGrpSpPr>
          <p:cNvPr id="39" name="Agrupar 38">
            <a:extLst>
              <a:ext uri="{FF2B5EF4-FFF2-40B4-BE49-F238E27FC236}">
                <a16:creationId xmlns:a16="http://schemas.microsoft.com/office/drawing/2014/main" id="{7C9151AE-988C-48F4-BED1-4AE5386719E6}"/>
              </a:ext>
            </a:extLst>
          </p:cNvPr>
          <p:cNvGrpSpPr/>
          <p:nvPr/>
        </p:nvGrpSpPr>
        <p:grpSpPr>
          <a:xfrm>
            <a:off x="1579801" y="5421139"/>
            <a:ext cx="3550463" cy="282683"/>
            <a:chOff x="2270660" y="4801770"/>
            <a:chExt cx="1425335" cy="282683"/>
          </a:xfrm>
          <a:solidFill>
            <a:schemeClr val="bg1">
              <a:lumMod val="85000"/>
            </a:schemeClr>
          </a:solidFill>
        </p:grpSpPr>
        <p:sp>
          <p:nvSpPr>
            <p:cNvPr id="40" name="Retângulo: Cantos Arredondados 39">
              <a:extLst>
                <a:ext uri="{FF2B5EF4-FFF2-40B4-BE49-F238E27FC236}">
                  <a16:creationId xmlns:a16="http://schemas.microsoft.com/office/drawing/2014/main" id="{066CCE65-FBBD-4227-B32B-80CE43E1B5F1}"/>
                </a:ext>
              </a:extLst>
            </p:cNvPr>
            <p:cNvSpPr/>
            <p:nvPr/>
          </p:nvSpPr>
          <p:spPr>
            <a:xfrm>
              <a:off x="2270660" y="4801770"/>
              <a:ext cx="1425335" cy="27444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pt-BR" sz="1400" dirty="0">
                <a:solidFill>
                  <a:schemeClr val="tx1"/>
                </a:solidFill>
                <a:latin typeface="Vivo Type" panose="02000500000000020000" pitchFamily="50" charset="0"/>
                <a:cs typeface="Vivo Type" panose="02000500000000020000" pitchFamily="50" charset="0"/>
              </a:endParaRPr>
            </a:p>
          </p:txBody>
        </p:sp>
        <p:sp>
          <p:nvSpPr>
            <p:cNvPr id="41" name="CaixaDeTexto 40">
              <a:extLst>
                <a:ext uri="{FF2B5EF4-FFF2-40B4-BE49-F238E27FC236}">
                  <a16:creationId xmlns:a16="http://schemas.microsoft.com/office/drawing/2014/main" id="{C4B2DC4A-F199-42D2-8937-5A7FFD17E81B}"/>
                </a:ext>
              </a:extLst>
            </p:cNvPr>
            <p:cNvSpPr txBox="1"/>
            <p:nvPr/>
          </p:nvSpPr>
          <p:spPr>
            <a:xfrm>
              <a:off x="2426327" y="4807389"/>
              <a:ext cx="1114517" cy="277064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/>
            <a:p>
              <a:pPr defTabSz="914377" eaLnBrk="0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pt-BR" sz="1400" b="1" kern="0" dirty="0">
                  <a:latin typeface="Vivo Type" panose="02000500000000020000" pitchFamily="50" charset="0"/>
                  <a:ea typeface="ＭＳ Ｐゴシック" panose="020B0600070205080204" pitchFamily="34" charset="-128"/>
                  <a:cs typeface="Vivo Type" panose="02000500000000020000" pitchFamily="50" charset="0"/>
                  <a:sym typeface="Gill Sans" charset="0"/>
                </a:rPr>
                <a:t>Governança</a:t>
              </a:r>
            </a:p>
          </p:txBody>
        </p:sp>
      </p:grpSp>
      <p:grpSp>
        <p:nvGrpSpPr>
          <p:cNvPr id="42" name="Agrupar 41">
            <a:extLst>
              <a:ext uri="{FF2B5EF4-FFF2-40B4-BE49-F238E27FC236}">
                <a16:creationId xmlns:a16="http://schemas.microsoft.com/office/drawing/2014/main" id="{65B15D74-59D4-4A5C-B85E-4FD9E9A79DB6}"/>
              </a:ext>
            </a:extLst>
          </p:cNvPr>
          <p:cNvGrpSpPr/>
          <p:nvPr/>
        </p:nvGrpSpPr>
        <p:grpSpPr>
          <a:xfrm>
            <a:off x="670515" y="5379364"/>
            <a:ext cx="828968" cy="849330"/>
            <a:chOff x="4704493" y="2267309"/>
            <a:chExt cx="753607" cy="772118"/>
          </a:xfrm>
        </p:grpSpPr>
        <p:sp>
          <p:nvSpPr>
            <p:cNvPr id="43" name="Elipse 42">
              <a:extLst>
                <a:ext uri="{FF2B5EF4-FFF2-40B4-BE49-F238E27FC236}">
                  <a16:creationId xmlns:a16="http://schemas.microsoft.com/office/drawing/2014/main" id="{092C2C51-9BCF-4B28-A228-4E707B30FBC6}"/>
                </a:ext>
              </a:extLst>
            </p:cNvPr>
            <p:cNvSpPr/>
            <p:nvPr/>
          </p:nvSpPr>
          <p:spPr>
            <a:xfrm>
              <a:off x="4704493" y="2285820"/>
              <a:ext cx="753607" cy="753607"/>
            </a:xfrm>
            <a:prstGeom prst="ellipse">
              <a:avLst/>
            </a:prstGeom>
            <a:solidFill>
              <a:srgbClr val="66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15420">
                <a:defRPr/>
              </a:pPr>
              <a:endParaRPr lang="pt-BR" sz="3196" dirty="0">
                <a:solidFill>
                  <a:srgbClr val="595959"/>
                </a:solidFill>
                <a:latin typeface="Vivo Type" panose="02000500000000020000" pitchFamily="50" charset="0"/>
                <a:cs typeface="Vivo Type" panose="02000500000000020000" pitchFamily="50" charset="0"/>
              </a:endParaRPr>
            </a:p>
          </p:txBody>
        </p:sp>
        <p:sp>
          <p:nvSpPr>
            <p:cNvPr id="44" name="Elipse 43">
              <a:extLst>
                <a:ext uri="{FF2B5EF4-FFF2-40B4-BE49-F238E27FC236}">
                  <a16:creationId xmlns:a16="http://schemas.microsoft.com/office/drawing/2014/main" id="{E565C4E5-B2C7-4331-AF66-A6FB747D6DEE}"/>
                </a:ext>
              </a:extLst>
            </p:cNvPr>
            <p:cNvSpPr/>
            <p:nvPr/>
          </p:nvSpPr>
          <p:spPr>
            <a:xfrm>
              <a:off x="4706455" y="2267309"/>
              <a:ext cx="747100" cy="761463"/>
            </a:xfrm>
            <a:prstGeom prst="ellipse">
              <a:avLst/>
            </a:prstGeom>
            <a:ln w="19050" cap="rnd">
              <a:solidFill>
                <a:srgbClr val="FED6E3"/>
              </a:solidFill>
              <a:round/>
            </a:ln>
            <a:effectLst>
              <a:glow rad="127000">
                <a:srgbClr val="F06C9E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8453"/>
              <a:endParaRPr lang="pt-BR" sz="1100" dirty="0">
                <a:solidFill>
                  <a:prstClr val="black"/>
                </a:solidFill>
                <a:latin typeface="Vivo Type" panose="02000500000000020000" pitchFamily="50" charset="0"/>
                <a:cs typeface="Vivo Type" panose="02000500000000020000" pitchFamily="50" charset="0"/>
              </a:endParaRPr>
            </a:p>
          </p:txBody>
        </p:sp>
      </p:grpSp>
      <p:sp>
        <p:nvSpPr>
          <p:cNvPr id="45" name="Retângulo 26">
            <a:extLst>
              <a:ext uri="{FF2B5EF4-FFF2-40B4-BE49-F238E27FC236}">
                <a16:creationId xmlns:a16="http://schemas.microsoft.com/office/drawing/2014/main" id="{C7359244-072C-4942-B484-84BF7172F35E}"/>
              </a:ext>
            </a:extLst>
          </p:cNvPr>
          <p:cNvSpPr/>
          <p:nvPr/>
        </p:nvSpPr>
        <p:spPr>
          <a:xfrm>
            <a:off x="1634436" y="5726114"/>
            <a:ext cx="34958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200" kern="0" dirty="0">
                <a:latin typeface="Vivo Type" panose="02000500000000020000" pitchFamily="50" charset="0"/>
                <a:ea typeface="ＭＳ Ｐゴシック" panose="020B0600070205080204" pitchFamily="34" charset="-128"/>
                <a:cs typeface="Vivo Type" panose="02000500000000020000" pitchFamily="50" charset="0"/>
                <a:sym typeface="Gill Sans" charset="0"/>
              </a:rPr>
              <a:t>Internalização das prioridades levantadas pelos conselheiros</a:t>
            </a:r>
          </a:p>
        </p:txBody>
      </p:sp>
      <p:pic>
        <p:nvPicPr>
          <p:cNvPr id="46" name="Gráfico 45" descr="Conexões">
            <a:extLst>
              <a:ext uri="{FF2B5EF4-FFF2-40B4-BE49-F238E27FC236}">
                <a16:creationId xmlns:a16="http://schemas.microsoft.com/office/drawing/2014/main" id="{4923C81E-EAB3-4DEE-AB0D-2201DA633D9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94461" y="5515687"/>
            <a:ext cx="609840" cy="609840"/>
          </a:xfrm>
          <a:prstGeom prst="rect">
            <a:avLst/>
          </a:prstGeom>
        </p:spPr>
      </p:pic>
      <p:sp>
        <p:nvSpPr>
          <p:cNvPr id="67" name="Retângulo 66">
            <a:extLst>
              <a:ext uri="{FF2B5EF4-FFF2-40B4-BE49-F238E27FC236}">
                <a16:creationId xmlns:a16="http://schemas.microsoft.com/office/drawing/2014/main" id="{E1EA1E5D-45DE-4264-9C85-1B2DC51825B1}"/>
              </a:ext>
            </a:extLst>
          </p:cNvPr>
          <p:cNvSpPr/>
          <p:nvPr/>
        </p:nvSpPr>
        <p:spPr>
          <a:xfrm>
            <a:off x="240558" y="1074932"/>
            <a:ext cx="22028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>
                <a:latin typeface="Vivo Type" panose="02000500000000020000" pitchFamily="50" charset="0"/>
                <a:cs typeface="Vivo Type" panose="02000500000000020000" pitchFamily="50" charset="0"/>
              </a:rPr>
              <a:t>Frentes de Atuação</a:t>
            </a:r>
            <a:endParaRPr lang="pt-BR" b="1" dirty="0">
              <a:latin typeface="Vivo Type" panose="02000500000000020000" pitchFamily="50" charset="0"/>
              <a:cs typeface="Vivo Type" panose="02000500000000020000" pitchFamily="50" charset="0"/>
            </a:endParaRPr>
          </a:p>
        </p:txBody>
      </p:sp>
      <p:cxnSp>
        <p:nvCxnSpPr>
          <p:cNvPr id="68" name="Conector reto 67">
            <a:extLst>
              <a:ext uri="{FF2B5EF4-FFF2-40B4-BE49-F238E27FC236}">
                <a16:creationId xmlns:a16="http://schemas.microsoft.com/office/drawing/2014/main" id="{56E8AF4B-7B00-4720-B511-D7741F5DB801}"/>
              </a:ext>
            </a:extLst>
          </p:cNvPr>
          <p:cNvCxnSpPr>
            <a:cxnSpLocks/>
          </p:cNvCxnSpPr>
          <p:nvPr/>
        </p:nvCxnSpPr>
        <p:spPr>
          <a:xfrm>
            <a:off x="351190" y="1415689"/>
            <a:ext cx="477907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tângulo 70">
            <a:extLst>
              <a:ext uri="{FF2B5EF4-FFF2-40B4-BE49-F238E27FC236}">
                <a16:creationId xmlns:a16="http://schemas.microsoft.com/office/drawing/2014/main" id="{721A84CA-2231-4C88-BBAB-B1CCF47885F8}"/>
              </a:ext>
            </a:extLst>
          </p:cNvPr>
          <p:cNvSpPr/>
          <p:nvPr/>
        </p:nvSpPr>
        <p:spPr>
          <a:xfrm>
            <a:off x="5702762" y="1074932"/>
            <a:ext cx="2943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>
                <a:latin typeface="Vivo Type" panose="02000500000000020000" pitchFamily="50" charset="0"/>
                <a:cs typeface="Vivo Type" panose="02000500000000020000" pitchFamily="50" charset="0"/>
              </a:rPr>
              <a:t>Principais Resultados 2023</a:t>
            </a:r>
          </a:p>
        </p:txBody>
      </p:sp>
      <p:cxnSp>
        <p:nvCxnSpPr>
          <p:cNvPr id="72" name="Conector reto 71">
            <a:extLst>
              <a:ext uri="{FF2B5EF4-FFF2-40B4-BE49-F238E27FC236}">
                <a16:creationId xmlns:a16="http://schemas.microsoft.com/office/drawing/2014/main" id="{27C954A4-462D-4C7B-88CE-6444D99CE829}"/>
              </a:ext>
            </a:extLst>
          </p:cNvPr>
          <p:cNvCxnSpPr>
            <a:cxnSpLocks/>
          </p:cNvCxnSpPr>
          <p:nvPr/>
        </p:nvCxnSpPr>
        <p:spPr>
          <a:xfrm>
            <a:off x="5806138" y="1415689"/>
            <a:ext cx="593127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Elipse 51">
            <a:extLst>
              <a:ext uri="{FF2B5EF4-FFF2-40B4-BE49-F238E27FC236}">
                <a16:creationId xmlns:a16="http://schemas.microsoft.com/office/drawing/2014/main" id="{CD79B754-BEBD-480C-BD6E-7F304A783774}"/>
              </a:ext>
            </a:extLst>
          </p:cNvPr>
          <p:cNvSpPr/>
          <p:nvPr/>
        </p:nvSpPr>
        <p:spPr>
          <a:xfrm>
            <a:off x="8495215" y="1489344"/>
            <a:ext cx="1619915" cy="1619916"/>
          </a:xfrm>
          <a:prstGeom prst="ellipse">
            <a:avLst/>
          </a:prstGeom>
          <a:solidFill>
            <a:schemeClr val="accent1">
              <a:alpha val="74000"/>
            </a:schemeClr>
          </a:solidFill>
          <a:ln>
            <a:solidFill>
              <a:schemeClr val="accent1">
                <a:shade val="50000"/>
                <a:alpha val="6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pt-BR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vo Type" panose="02000500000000020000" pitchFamily="50" charset="0"/>
                <a:cs typeface="Vivo Type" panose="02000500000000020000" pitchFamily="50" charset="0"/>
              </a:rPr>
              <a:t>43 </a:t>
            </a:r>
            <a:br>
              <a:rPr lang="pt-B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vo Type" panose="02000500000000020000" pitchFamily="50" charset="0"/>
                <a:cs typeface="Vivo Type" panose="02000500000000020000" pitchFamily="50" charset="0"/>
              </a:rPr>
            </a:br>
            <a:r>
              <a:rPr lang="pt-B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vo Type" panose="02000500000000020000" pitchFamily="50" charset="0"/>
                <a:cs typeface="Vivo Type" panose="02000500000000020000" pitchFamily="50" charset="0"/>
              </a:rPr>
              <a:t>Pautas discutidas</a:t>
            </a:r>
            <a:endParaRPr lang="pt-BR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ivo Type" panose="02000500000000020000" pitchFamily="50" charset="0"/>
              <a:cs typeface="Vivo Type" panose="02000500000000020000" pitchFamily="50" charset="0"/>
            </a:endParaRPr>
          </a:p>
        </p:txBody>
      </p:sp>
      <p:sp>
        <p:nvSpPr>
          <p:cNvPr id="53" name="Elipse 52">
            <a:extLst>
              <a:ext uri="{FF2B5EF4-FFF2-40B4-BE49-F238E27FC236}">
                <a16:creationId xmlns:a16="http://schemas.microsoft.com/office/drawing/2014/main" id="{9DED4946-0E2A-4EE4-97F6-C6BCBE7FA217}"/>
              </a:ext>
            </a:extLst>
          </p:cNvPr>
          <p:cNvSpPr/>
          <p:nvPr/>
        </p:nvSpPr>
        <p:spPr>
          <a:xfrm>
            <a:off x="6110956" y="4057795"/>
            <a:ext cx="1619915" cy="1619916"/>
          </a:xfrm>
          <a:prstGeom prst="ellipse">
            <a:avLst/>
          </a:prstGeom>
          <a:solidFill>
            <a:schemeClr val="accent1">
              <a:alpha val="74000"/>
            </a:schemeClr>
          </a:solidFill>
          <a:ln>
            <a:solidFill>
              <a:schemeClr val="accent1">
                <a:shade val="50000"/>
                <a:alpha val="6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pt-BR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vo Type" panose="02000500000000020000" pitchFamily="50" charset="0"/>
                <a:cs typeface="Vivo Type" panose="02000500000000020000" pitchFamily="50" charset="0"/>
              </a:rPr>
              <a:t>6</a:t>
            </a:r>
            <a:br>
              <a:rPr lang="pt-BR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vo Type" panose="02000500000000020000" pitchFamily="50" charset="0"/>
                <a:cs typeface="Vivo Type" panose="02000500000000020000" pitchFamily="50" charset="0"/>
              </a:rPr>
            </a:br>
            <a:r>
              <a:rPr lang="pt-BR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vo Type" panose="02000500000000020000" pitchFamily="50" charset="0"/>
                <a:cs typeface="Vivo Type" panose="02000500000000020000" pitchFamily="50" charset="0"/>
              </a:rPr>
              <a:t>Reuniões</a:t>
            </a:r>
            <a:endParaRPr lang="pt-BR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ivo Type" panose="02000500000000020000" pitchFamily="50" charset="0"/>
              <a:cs typeface="Vivo Type" panose="02000500000000020000" pitchFamily="50" charset="0"/>
            </a:endParaRPr>
          </a:p>
        </p:txBody>
      </p:sp>
      <p:sp>
        <p:nvSpPr>
          <p:cNvPr id="54" name="Elipse 53">
            <a:extLst>
              <a:ext uri="{FF2B5EF4-FFF2-40B4-BE49-F238E27FC236}">
                <a16:creationId xmlns:a16="http://schemas.microsoft.com/office/drawing/2014/main" id="{E0A1B968-55C9-46E3-9957-290AFEEB57FA}"/>
              </a:ext>
            </a:extLst>
          </p:cNvPr>
          <p:cNvSpPr/>
          <p:nvPr/>
        </p:nvSpPr>
        <p:spPr>
          <a:xfrm>
            <a:off x="10453323" y="4057021"/>
            <a:ext cx="1764264" cy="1764265"/>
          </a:xfrm>
          <a:prstGeom prst="ellipse">
            <a:avLst/>
          </a:prstGeom>
          <a:solidFill>
            <a:schemeClr val="accent1">
              <a:alpha val="74000"/>
            </a:schemeClr>
          </a:solidFill>
          <a:ln>
            <a:solidFill>
              <a:schemeClr val="accent1">
                <a:shade val="50000"/>
                <a:alpha val="6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pt-BR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vo Type" panose="02000500000000020000" pitchFamily="50" charset="0"/>
                <a:cs typeface="Vivo Type" panose="02000500000000020000" pitchFamily="50" charset="0"/>
              </a:rPr>
              <a:t>+36</a:t>
            </a:r>
          </a:p>
          <a:p>
            <a:pPr algn="ctr"/>
            <a:r>
              <a:rPr lang="pt-BR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vo Type" panose="02000500000000020000" pitchFamily="50" charset="0"/>
                <a:cs typeface="Vivo Type" panose="02000500000000020000" pitchFamily="50" charset="0"/>
              </a:rPr>
              <a:t>Horas de reuniões</a:t>
            </a:r>
          </a:p>
        </p:txBody>
      </p:sp>
      <p:grpSp>
        <p:nvGrpSpPr>
          <p:cNvPr id="47" name="Agrupar 46">
            <a:extLst>
              <a:ext uri="{FF2B5EF4-FFF2-40B4-BE49-F238E27FC236}">
                <a16:creationId xmlns:a16="http://schemas.microsoft.com/office/drawing/2014/main" id="{85F071AB-95B8-47EC-B5D8-79712D890FDC}"/>
              </a:ext>
            </a:extLst>
          </p:cNvPr>
          <p:cNvGrpSpPr/>
          <p:nvPr/>
        </p:nvGrpSpPr>
        <p:grpSpPr>
          <a:xfrm>
            <a:off x="1604970" y="2939616"/>
            <a:ext cx="830726" cy="837609"/>
            <a:chOff x="1684953" y="2901443"/>
            <a:chExt cx="755205" cy="761463"/>
          </a:xfrm>
        </p:grpSpPr>
        <p:grpSp>
          <p:nvGrpSpPr>
            <p:cNvPr id="48" name="Agrupar 47">
              <a:extLst>
                <a:ext uri="{FF2B5EF4-FFF2-40B4-BE49-F238E27FC236}">
                  <a16:creationId xmlns:a16="http://schemas.microsoft.com/office/drawing/2014/main" id="{21D3C58E-07E0-4920-8ABA-3BC8E98535F8}"/>
                </a:ext>
              </a:extLst>
            </p:cNvPr>
            <p:cNvGrpSpPr/>
            <p:nvPr/>
          </p:nvGrpSpPr>
          <p:grpSpPr>
            <a:xfrm>
              <a:off x="1684953" y="2901443"/>
              <a:ext cx="755205" cy="761463"/>
              <a:chOff x="8022819" y="3630805"/>
              <a:chExt cx="755205" cy="761463"/>
            </a:xfrm>
          </p:grpSpPr>
          <p:sp>
            <p:nvSpPr>
              <p:cNvPr id="50" name="Elipse 49">
                <a:extLst>
                  <a:ext uri="{FF2B5EF4-FFF2-40B4-BE49-F238E27FC236}">
                    <a16:creationId xmlns:a16="http://schemas.microsoft.com/office/drawing/2014/main" id="{AA5AFA77-F857-497A-9A4A-5834C1DEAF5A}"/>
                  </a:ext>
                </a:extLst>
              </p:cNvPr>
              <p:cNvSpPr/>
              <p:nvPr/>
            </p:nvSpPr>
            <p:spPr>
              <a:xfrm>
                <a:off x="8024417" y="3630805"/>
                <a:ext cx="753607" cy="753607"/>
              </a:xfrm>
              <a:prstGeom prst="ellipse">
                <a:avLst/>
              </a:prstGeom>
              <a:solidFill>
                <a:srgbClr val="00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13154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3196" b="0" i="0" u="none" strike="noStrike" kern="1200" cap="none" spc="0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Vivo Type" panose="02000500000000020000" pitchFamily="50" charset="0"/>
                  <a:cs typeface="Vivo Type" panose="02000500000000020000" pitchFamily="50" charset="0"/>
                </a:endParaRPr>
              </a:p>
            </p:txBody>
          </p:sp>
          <p:sp>
            <p:nvSpPr>
              <p:cNvPr id="51" name="Elipse 50">
                <a:extLst>
                  <a:ext uri="{FF2B5EF4-FFF2-40B4-BE49-F238E27FC236}">
                    <a16:creationId xmlns:a16="http://schemas.microsoft.com/office/drawing/2014/main" id="{64D971A5-DC5C-4CDC-8245-BACFE0C1A686}"/>
                  </a:ext>
                </a:extLst>
              </p:cNvPr>
              <p:cNvSpPr/>
              <p:nvPr/>
            </p:nvSpPr>
            <p:spPr>
              <a:xfrm>
                <a:off x="8022819" y="3630805"/>
                <a:ext cx="747100" cy="761463"/>
              </a:xfrm>
              <a:prstGeom prst="ellipse">
                <a:avLst/>
              </a:prstGeom>
              <a:ln w="19050" cap="rnd">
                <a:solidFill>
                  <a:srgbClr val="FED6E3"/>
                </a:solidFill>
                <a:round/>
              </a:ln>
              <a:effectLst>
                <a:glow rad="127000">
                  <a:srgbClr val="F06C9E">
                    <a:alpha val="40000"/>
                  </a:srgb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845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100" b="0" i="0" u="none" strike="noStrike" kern="120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ivo Type" panose="02000500000000020000" pitchFamily="50" charset="0"/>
                  <a:cs typeface="Vivo Type" panose="02000500000000020000" pitchFamily="50" charset="0"/>
                </a:endParaRPr>
              </a:p>
            </p:txBody>
          </p:sp>
        </p:grpSp>
        <p:sp>
          <p:nvSpPr>
            <p:cNvPr id="49" name="Oval 8">
              <a:extLst>
                <a:ext uri="{FF2B5EF4-FFF2-40B4-BE49-F238E27FC236}">
                  <a16:creationId xmlns:a16="http://schemas.microsoft.com/office/drawing/2014/main" id="{7EF828BE-035C-4DD9-9BE8-E58EF64AA1A1}"/>
                </a:ext>
              </a:extLst>
            </p:cNvPr>
            <p:cNvSpPr/>
            <p:nvPr/>
          </p:nvSpPr>
          <p:spPr>
            <a:xfrm>
              <a:off x="1792142" y="3046380"/>
              <a:ext cx="527152" cy="490985"/>
            </a:xfrm>
            <a:custGeom>
              <a:avLst/>
              <a:gdLst/>
              <a:ahLst/>
              <a:cxnLst/>
              <a:rect l="l" t="t" r="r" b="b"/>
              <a:pathLst>
                <a:path w="3068057" h="3083879">
                  <a:moveTo>
                    <a:pt x="1943022" y="0"/>
                  </a:moveTo>
                  <a:cubicBezTo>
                    <a:pt x="2091435" y="0"/>
                    <a:pt x="2214809" y="107202"/>
                    <a:pt x="2232575" y="249298"/>
                  </a:cubicBezTo>
                  <a:cubicBezTo>
                    <a:pt x="2066806" y="323095"/>
                    <a:pt x="1966497" y="475331"/>
                    <a:pt x="1992863" y="623272"/>
                  </a:cubicBezTo>
                  <a:lnTo>
                    <a:pt x="2032344" y="614884"/>
                  </a:lnTo>
                  <a:cubicBezTo>
                    <a:pt x="2007703" y="472429"/>
                    <a:pt x="2119863" y="324636"/>
                    <a:pt x="2294697" y="266187"/>
                  </a:cubicBezTo>
                  <a:cubicBezTo>
                    <a:pt x="2304190" y="260641"/>
                    <a:pt x="2314409" y="260119"/>
                    <a:pt x="2324748" y="260119"/>
                  </a:cubicBezTo>
                  <a:cubicBezTo>
                    <a:pt x="2491310" y="260119"/>
                    <a:pt x="2626336" y="395145"/>
                    <a:pt x="2626336" y="561708"/>
                  </a:cubicBezTo>
                  <a:lnTo>
                    <a:pt x="2609021" y="647481"/>
                  </a:lnTo>
                  <a:lnTo>
                    <a:pt x="2626336" y="647481"/>
                  </a:lnTo>
                  <a:lnTo>
                    <a:pt x="2626336" y="656343"/>
                  </a:lnTo>
                  <a:cubicBezTo>
                    <a:pt x="2762823" y="669742"/>
                    <a:pt x="2867295" y="786613"/>
                    <a:pt x="2867295" y="927882"/>
                  </a:cubicBezTo>
                  <a:lnTo>
                    <a:pt x="2850464" y="1011252"/>
                  </a:lnTo>
                  <a:cubicBezTo>
                    <a:pt x="2978255" y="1064152"/>
                    <a:pt x="3068057" y="1190111"/>
                    <a:pt x="3068057" y="1337042"/>
                  </a:cubicBezTo>
                  <a:cubicBezTo>
                    <a:pt x="3068057" y="1418703"/>
                    <a:pt x="3040320" y="1493884"/>
                    <a:pt x="2992210" y="1551889"/>
                  </a:cubicBezTo>
                  <a:cubicBezTo>
                    <a:pt x="2909241" y="1651289"/>
                    <a:pt x="2791782" y="1696238"/>
                    <a:pt x="2686704" y="1660749"/>
                  </a:cubicBezTo>
                  <a:lnTo>
                    <a:pt x="2673794" y="1698968"/>
                  </a:lnTo>
                  <a:cubicBezTo>
                    <a:pt x="2768232" y="1730865"/>
                    <a:pt x="2870956" y="1707121"/>
                    <a:pt x="2955415" y="1640323"/>
                  </a:cubicBezTo>
                  <a:cubicBezTo>
                    <a:pt x="2993943" y="1688574"/>
                    <a:pt x="3012247" y="1750635"/>
                    <a:pt x="3012247" y="1816968"/>
                  </a:cubicBezTo>
                  <a:cubicBezTo>
                    <a:pt x="3012247" y="1986406"/>
                    <a:pt x="2892829" y="2127952"/>
                    <a:pt x="2733451" y="2161496"/>
                  </a:cubicBezTo>
                  <a:cubicBezTo>
                    <a:pt x="2570803" y="2185843"/>
                    <a:pt x="2422847" y="2122052"/>
                    <a:pt x="2373218" y="2004561"/>
                  </a:cubicBezTo>
                  <a:cubicBezTo>
                    <a:pt x="2397575" y="1987765"/>
                    <a:pt x="2417022" y="1964396"/>
                    <a:pt x="2431421" y="1936987"/>
                  </a:cubicBezTo>
                  <a:cubicBezTo>
                    <a:pt x="2469123" y="1865220"/>
                    <a:pt x="2466430" y="1776674"/>
                    <a:pt x="2424327" y="1703750"/>
                  </a:cubicBezTo>
                  <a:lnTo>
                    <a:pt x="2390880" y="1723060"/>
                  </a:lnTo>
                  <a:cubicBezTo>
                    <a:pt x="2426033" y="1783948"/>
                    <a:pt x="2428758" y="1857660"/>
                    <a:pt x="2398065" y="1917447"/>
                  </a:cubicBezTo>
                  <a:cubicBezTo>
                    <a:pt x="2386618" y="1939743"/>
                    <a:pt x="2371177" y="1958844"/>
                    <a:pt x="2348681" y="1969064"/>
                  </a:cubicBezTo>
                  <a:lnTo>
                    <a:pt x="2314536" y="1978212"/>
                  </a:lnTo>
                  <a:lnTo>
                    <a:pt x="2320989" y="1994504"/>
                  </a:lnTo>
                  <a:cubicBezTo>
                    <a:pt x="2292439" y="2010252"/>
                    <a:pt x="2259301" y="2017439"/>
                    <a:pt x="2224883" y="2015050"/>
                  </a:cubicBezTo>
                  <a:cubicBezTo>
                    <a:pt x="2157880" y="2010397"/>
                    <a:pt x="2096183" y="1970105"/>
                    <a:pt x="2062112" y="1908746"/>
                  </a:cubicBezTo>
                  <a:lnTo>
                    <a:pt x="2028307" y="1927422"/>
                  </a:lnTo>
                  <a:cubicBezTo>
                    <a:pt x="2069101" y="2000945"/>
                    <a:pt x="2143517" y="2048870"/>
                    <a:pt x="2224395" y="2053708"/>
                  </a:cubicBezTo>
                  <a:cubicBezTo>
                    <a:pt x="2263912" y="2056070"/>
                    <a:pt x="2302036" y="2047984"/>
                    <a:pt x="2335071" y="2030056"/>
                  </a:cubicBezTo>
                  <a:cubicBezTo>
                    <a:pt x="2400196" y="2159379"/>
                    <a:pt x="2567325" y="2230480"/>
                    <a:pt x="2748680" y="2204554"/>
                  </a:cubicBezTo>
                  <a:cubicBezTo>
                    <a:pt x="2767068" y="2240602"/>
                    <a:pt x="2774723" y="2281713"/>
                    <a:pt x="2774723" y="2324613"/>
                  </a:cubicBezTo>
                  <a:cubicBezTo>
                    <a:pt x="2774723" y="2444667"/>
                    <a:pt x="2714770" y="2550720"/>
                    <a:pt x="2619461" y="2609132"/>
                  </a:cubicBezTo>
                  <a:cubicBezTo>
                    <a:pt x="2594093" y="2739763"/>
                    <a:pt x="2496512" y="2844553"/>
                    <a:pt x="2368919" y="2876858"/>
                  </a:cubicBezTo>
                  <a:cubicBezTo>
                    <a:pt x="2184369" y="2908073"/>
                    <a:pt x="2016372" y="2826285"/>
                    <a:pt x="1978290" y="2684161"/>
                  </a:cubicBezTo>
                  <a:lnTo>
                    <a:pt x="1939323" y="2694602"/>
                  </a:lnTo>
                  <a:cubicBezTo>
                    <a:pt x="1970494" y="2810931"/>
                    <a:pt x="2075973" y="2892306"/>
                    <a:pt x="2210223" y="2912307"/>
                  </a:cubicBezTo>
                  <a:cubicBezTo>
                    <a:pt x="2165434" y="3014618"/>
                    <a:pt x="2062317" y="3083879"/>
                    <a:pt x="1943022" y="3083879"/>
                  </a:cubicBezTo>
                  <a:cubicBezTo>
                    <a:pt x="1804718" y="3083879"/>
                    <a:pt x="1736151" y="2990782"/>
                    <a:pt x="1657612" y="2862428"/>
                  </a:cubicBezTo>
                  <a:cubicBezTo>
                    <a:pt x="1632100" y="2775963"/>
                    <a:pt x="1598588" y="2449530"/>
                    <a:pt x="1653064" y="2147091"/>
                  </a:cubicBezTo>
                  <a:cubicBezTo>
                    <a:pt x="1775302" y="2294672"/>
                    <a:pt x="1947360" y="2360889"/>
                    <a:pt x="2101389" y="2319520"/>
                  </a:cubicBezTo>
                  <a:lnTo>
                    <a:pt x="2085913" y="2268654"/>
                  </a:lnTo>
                  <a:cubicBezTo>
                    <a:pt x="1935632" y="2308197"/>
                    <a:pt x="1765039" y="2228547"/>
                    <a:pt x="1652548" y="2065927"/>
                  </a:cubicBezTo>
                  <a:cubicBezTo>
                    <a:pt x="1594744" y="1988631"/>
                    <a:pt x="1552933" y="1543383"/>
                    <a:pt x="1647107" y="1210118"/>
                  </a:cubicBezTo>
                  <a:cubicBezTo>
                    <a:pt x="1757451" y="1073526"/>
                    <a:pt x="1924310" y="1023711"/>
                    <a:pt x="2044795" y="1095494"/>
                  </a:cubicBezTo>
                  <a:lnTo>
                    <a:pt x="2046624" y="1092427"/>
                  </a:lnTo>
                  <a:cubicBezTo>
                    <a:pt x="2044963" y="1115904"/>
                    <a:pt x="2049817" y="1139574"/>
                    <a:pt x="2059741" y="1162003"/>
                  </a:cubicBezTo>
                  <a:cubicBezTo>
                    <a:pt x="2085174" y="1219476"/>
                    <a:pt x="2140055" y="1259997"/>
                    <a:pt x="2204060" y="1268556"/>
                  </a:cubicBezTo>
                  <a:lnTo>
                    <a:pt x="2208020" y="1238949"/>
                  </a:lnTo>
                  <a:cubicBezTo>
                    <a:pt x="2154665" y="1231814"/>
                    <a:pt x="2108853" y="1198319"/>
                    <a:pt x="2087448" y="1150798"/>
                  </a:cubicBezTo>
                  <a:cubicBezTo>
                    <a:pt x="2064784" y="1100476"/>
                    <a:pt x="2073123" y="1042569"/>
                    <a:pt x="2109077" y="1000639"/>
                  </a:cubicBezTo>
                  <a:cubicBezTo>
                    <a:pt x="2142987" y="961090"/>
                    <a:pt x="2196315" y="941798"/>
                    <a:pt x="2249471" y="949847"/>
                  </a:cubicBezTo>
                  <a:lnTo>
                    <a:pt x="2253988" y="920317"/>
                  </a:lnTo>
                  <a:cubicBezTo>
                    <a:pt x="2190211" y="910645"/>
                    <a:pt x="2126205" y="934132"/>
                    <a:pt x="2085632" y="982099"/>
                  </a:cubicBezTo>
                  <a:lnTo>
                    <a:pt x="2052614" y="1055246"/>
                  </a:lnTo>
                  <a:cubicBezTo>
                    <a:pt x="1928226" y="988072"/>
                    <a:pt x="1765306" y="1028878"/>
                    <a:pt x="1646726" y="1149851"/>
                  </a:cubicBezTo>
                  <a:cubicBezTo>
                    <a:pt x="1576863" y="1018908"/>
                    <a:pt x="1584053" y="461235"/>
                    <a:pt x="1633436" y="269593"/>
                  </a:cubicBezTo>
                  <a:cubicBezTo>
                    <a:pt x="1697428" y="119029"/>
                    <a:pt x="1776459" y="0"/>
                    <a:pt x="1943022" y="0"/>
                  </a:cubicBezTo>
                  <a:close/>
                  <a:moveTo>
                    <a:pt x="1125035" y="0"/>
                  </a:moveTo>
                  <a:cubicBezTo>
                    <a:pt x="1263339" y="0"/>
                    <a:pt x="1331906" y="93097"/>
                    <a:pt x="1410445" y="221451"/>
                  </a:cubicBezTo>
                  <a:cubicBezTo>
                    <a:pt x="1435957" y="307916"/>
                    <a:pt x="1469469" y="634350"/>
                    <a:pt x="1414993" y="936788"/>
                  </a:cubicBezTo>
                  <a:cubicBezTo>
                    <a:pt x="1292755" y="789207"/>
                    <a:pt x="1120697" y="722990"/>
                    <a:pt x="966668" y="764359"/>
                  </a:cubicBezTo>
                  <a:lnTo>
                    <a:pt x="982144" y="815225"/>
                  </a:lnTo>
                  <a:cubicBezTo>
                    <a:pt x="1132425" y="775682"/>
                    <a:pt x="1303018" y="855332"/>
                    <a:pt x="1415509" y="1017952"/>
                  </a:cubicBezTo>
                  <a:cubicBezTo>
                    <a:pt x="1473313" y="1095249"/>
                    <a:pt x="1515123" y="1540497"/>
                    <a:pt x="1420950" y="1873762"/>
                  </a:cubicBezTo>
                  <a:cubicBezTo>
                    <a:pt x="1310606" y="2010353"/>
                    <a:pt x="1143747" y="2060168"/>
                    <a:pt x="1023262" y="1988385"/>
                  </a:cubicBezTo>
                  <a:lnTo>
                    <a:pt x="1021433" y="1991453"/>
                  </a:lnTo>
                  <a:cubicBezTo>
                    <a:pt x="1023094" y="1967976"/>
                    <a:pt x="1018240" y="1944306"/>
                    <a:pt x="1008316" y="1921877"/>
                  </a:cubicBezTo>
                  <a:cubicBezTo>
                    <a:pt x="982883" y="1864403"/>
                    <a:pt x="928002" y="1823883"/>
                    <a:pt x="863997" y="1815323"/>
                  </a:cubicBezTo>
                  <a:lnTo>
                    <a:pt x="860037" y="1844930"/>
                  </a:lnTo>
                  <a:cubicBezTo>
                    <a:pt x="913392" y="1852066"/>
                    <a:pt x="959204" y="1885560"/>
                    <a:pt x="980609" y="1933082"/>
                  </a:cubicBezTo>
                  <a:cubicBezTo>
                    <a:pt x="1003273" y="1983404"/>
                    <a:pt x="994934" y="2041310"/>
                    <a:pt x="958980" y="2083241"/>
                  </a:cubicBezTo>
                  <a:cubicBezTo>
                    <a:pt x="925070" y="2122789"/>
                    <a:pt x="871742" y="2142082"/>
                    <a:pt x="818586" y="2134033"/>
                  </a:cubicBezTo>
                  <a:lnTo>
                    <a:pt x="814069" y="2163562"/>
                  </a:lnTo>
                  <a:cubicBezTo>
                    <a:pt x="877846" y="2173235"/>
                    <a:pt x="941852" y="2149747"/>
                    <a:pt x="982425" y="2101780"/>
                  </a:cubicBezTo>
                  <a:lnTo>
                    <a:pt x="1015443" y="2028633"/>
                  </a:lnTo>
                  <a:cubicBezTo>
                    <a:pt x="1139831" y="2095808"/>
                    <a:pt x="1302751" y="2055001"/>
                    <a:pt x="1421331" y="1934029"/>
                  </a:cubicBezTo>
                  <a:cubicBezTo>
                    <a:pt x="1491194" y="2064971"/>
                    <a:pt x="1484003" y="2622644"/>
                    <a:pt x="1434621" y="2814287"/>
                  </a:cubicBezTo>
                  <a:cubicBezTo>
                    <a:pt x="1370629" y="2964850"/>
                    <a:pt x="1291598" y="3083879"/>
                    <a:pt x="1125035" y="3083879"/>
                  </a:cubicBezTo>
                  <a:cubicBezTo>
                    <a:pt x="976622" y="3083879"/>
                    <a:pt x="853248" y="2976677"/>
                    <a:pt x="835482" y="2834581"/>
                  </a:cubicBezTo>
                  <a:cubicBezTo>
                    <a:pt x="1001251" y="2760784"/>
                    <a:pt x="1101560" y="2608549"/>
                    <a:pt x="1075194" y="2460607"/>
                  </a:cubicBezTo>
                  <a:lnTo>
                    <a:pt x="1035713" y="2468996"/>
                  </a:lnTo>
                  <a:cubicBezTo>
                    <a:pt x="1060354" y="2611450"/>
                    <a:pt x="948194" y="2759243"/>
                    <a:pt x="773360" y="2817692"/>
                  </a:cubicBezTo>
                  <a:cubicBezTo>
                    <a:pt x="763867" y="2823239"/>
                    <a:pt x="753648" y="2823760"/>
                    <a:pt x="743309" y="2823760"/>
                  </a:cubicBezTo>
                  <a:cubicBezTo>
                    <a:pt x="576747" y="2823760"/>
                    <a:pt x="441721" y="2688734"/>
                    <a:pt x="441721" y="2522172"/>
                  </a:cubicBezTo>
                  <a:lnTo>
                    <a:pt x="459036" y="2436399"/>
                  </a:lnTo>
                  <a:lnTo>
                    <a:pt x="441721" y="2436399"/>
                  </a:lnTo>
                  <a:lnTo>
                    <a:pt x="441721" y="2427537"/>
                  </a:lnTo>
                  <a:cubicBezTo>
                    <a:pt x="305234" y="2414137"/>
                    <a:pt x="200762" y="2297266"/>
                    <a:pt x="200762" y="2155997"/>
                  </a:cubicBezTo>
                  <a:lnTo>
                    <a:pt x="217593" y="2072628"/>
                  </a:lnTo>
                  <a:cubicBezTo>
                    <a:pt x="89802" y="2019727"/>
                    <a:pt x="0" y="1893768"/>
                    <a:pt x="0" y="1746838"/>
                  </a:cubicBezTo>
                  <a:cubicBezTo>
                    <a:pt x="0" y="1665177"/>
                    <a:pt x="27737" y="1589996"/>
                    <a:pt x="75847" y="1531990"/>
                  </a:cubicBezTo>
                  <a:cubicBezTo>
                    <a:pt x="158816" y="1432590"/>
                    <a:pt x="276275" y="1387641"/>
                    <a:pt x="381353" y="1423131"/>
                  </a:cubicBezTo>
                  <a:lnTo>
                    <a:pt x="394263" y="1384911"/>
                  </a:lnTo>
                  <a:cubicBezTo>
                    <a:pt x="299825" y="1353014"/>
                    <a:pt x="197101" y="1376758"/>
                    <a:pt x="112642" y="1443556"/>
                  </a:cubicBezTo>
                  <a:cubicBezTo>
                    <a:pt x="74114" y="1395305"/>
                    <a:pt x="55810" y="1333244"/>
                    <a:pt x="55810" y="1266911"/>
                  </a:cubicBezTo>
                  <a:cubicBezTo>
                    <a:pt x="55810" y="1097473"/>
                    <a:pt x="175228" y="955927"/>
                    <a:pt x="334606" y="922383"/>
                  </a:cubicBezTo>
                  <a:cubicBezTo>
                    <a:pt x="497254" y="898036"/>
                    <a:pt x="645210" y="961827"/>
                    <a:pt x="694839" y="1079319"/>
                  </a:cubicBezTo>
                  <a:cubicBezTo>
                    <a:pt x="670482" y="1096114"/>
                    <a:pt x="651035" y="1119484"/>
                    <a:pt x="636636" y="1146893"/>
                  </a:cubicBezTo>
                  <a:cubicBezTo>
                    <a:pt x="598934" y="1218660"/>
                    <a:pt x="601627" y="1307205"/>
                    <a:pt x="643730" y="1380130"/>
                  </a:cubicBezTo>
                  <a:lnTo>
                    <a:pt x="677177" y="1360819"/>
                  </a:lnTo>
                  <a:cubicBezTo>
                    <a:pt x="642024" y="1299932"/>
                    <a:pt x="639299" y="1226219"/>
                    <a:pt x="669992" y="1166433"/>
                  </a:cubicBezTo>
                  <a:cubicBezTo>
                    <a:pt x="681439" y="1144136"/>
                    <a:pt x="696880" y="1125036"/>
                    <a:pt x="719376" y="1114815"/>
                  </a:cubicBezTo>
                  <a:lnTo>
                    <a:pt x="753521" y="1105667"/>
                  </a:lnTo>
                  <a:lnTo>
                    <a:pt x="747068" y="1089375"/>
                  </a:lnTo>
                  <a:cubicBezTo>
                    <a:pt x="775618" y="1073627"/>
                    <a:pt x="808756" y="1066440"/>
                    <a:pt x="843174" y="1068829"/>
                  </a:cubicBezTo>
                  <a:cubicBezTo>
                    <a:pt x="910177" y="1073482"/>
                    <a:pt x="971874" y="1113774"/>
                    <a:pt x="1005945" y="1175134"/>
                  </a:cubicBezTo>
                  <a:lnTo>
                    <a:pt x="1039750" y="1156458"/>
                  </a:lnTo>
                  <a:cubicBezTo>
                    <a:pt x="998956" y="1082934"/>
                    <a:pt x="924540" y="1035010"/>
                    <a:pt x="843662" y="1030172"/>
                  </a:cubicBezTo>
                  <a:cubicBezTo>
                    <a:pt x="804145" y="1027809"/>
                    <a:pt x="766021" y="1035895"/>
                    <a:pt x="732986" y="1053824"/>
                  </a:cubicBezTo>
                  <a:cubicBezTo>
                    <a:pt x="667861" y="924500"/>
                    <a:pt x="500732" y="853399"/>
                    <a:pt x="319377" y="879325"/>
                  </a:cubicBezTo>
                  <a:cubicBezTo>
                    <a:pt x="300989" y="843277"/>
                    <a:pt x="293334" y="802167"/>
                    <a:pt x="293334" y="759266"/>
                  </a:cubicBezTo>
                  <a:cubicBezTo>
                    <a:pt x="293334" y="639212"/>
                    <a:pt x="353287" y="533159"/>
                    <a:pt x="448596" y="474747"/>
                  </a:cubicBezTo>
                  <a:cubicBezTo>
                    <a:pt x="473964" y="344116"/>
                    <a:pt x="571545" y="239326"/>
                    <a:pt x="699138" y="207021"/>
                  </a:cubicBezTo>
                  <a:cubicBezTo>
                    <a:pt x="883688" y="175806"/>
                    <a:pt x="1051685" y="257594"/>
                    <a:pt x="1089767" y="399718"/>
                  </a:cubicBezTo>
                  <a:lnTo>
                    <a:pt x="1128734" y="389277"/>
                  </a:lnTo>
                  <a:cubicBezTo>
                    <a:pt x="1097563" y="272948"/>
                    <a:pt x="992084" y="191573"/>
                    <a:pt x="857834" y="171572"/>
                  </a:cubicBezTo>
                  <a:cubicBezTo>
                    <a:pt x="902623" y="69261"/>
                    <a:pt x="1005740" y="0"/>
                    <a:pt x="11250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altLang="ko-KR" sz="2700" dirty="0">
                <a:latin typeface="Vivo Type" panose="02000500000000020000" pitchFamily="50" charset="0"/>
                <a:cs typeface="Vivo Type" panose="02000500000000020000" pitchFamily="50" charset="0"/>
              </a:endParaRPr>
            </a:p>
          </p:txBody>
        </p:sp>
      </p:grpSp>
      <p:sp>
        <p:nvSpPr>
          <p:cNvPr id="4" name="Retângulo 26">
            <a:extLst>
              <a:ext uri="{FF2B5EF4-FFF2-40B4-BE49-F238E27FC236}">
                <a16:creationId xmlns:a16="http://schemas.microsoft.com/office/drawing/2014/main" id="{276EF851-C33C-9056-319B-9BE2FB657971}"/>
              </a:ext>
            </a:extLst>
          </p:cNvPr>
          <p:cNvSpPr/>
          <p:nvPr/>
        </p:nvSpPr>
        <p:spPr>
          <a:xfrm>
            <a:off x="169104" y="6582747"/>
            <a:ext cx="46686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200" kern="0" dirty="0">
                <a:solidFill>
                  <a:schemeClr val="bg1">
                    <a:lumMod val="50000"/>
                  </a:schemeClr>
                </a:solidFill>
                <a:ea typeface="ＭＳ Ｐゴシック" panose="020B0600070205080204" pitchFamily="34" charset="-128"/>
                <a:cs typeface="Segoe UI" panose="020B0502040204020203" pitchFamily="34" charset="0"/>
                <a:sym typeface="Gill Sans" charset="0"/>
              </a:rPr>
              <a:t>*Eleição Mandato 2023 - 2025: 393 Candidatos | 75 mil votos recebido</a:t>
            </a:r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6C4EC872-7568-8597-E2A3-63709ECD84B6}"/>
              </a:ext>
            </a:extLst>
          </p:cNvPr>
          <p:cNvSpPr/>
          <p:nvPr/>
        </p:nvSpPr>
        <p:spPr>
          <a:xfrm>
            <a:off x="10254342" y="6340768"/>
            <a:ext cx="1700815" cy="406491"/>
          </a:xfrm>
          <a:prstGeom prst="roundRect">
            <a:avLst>
              <a:gd name="adj" fmla="val 23751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>
                <a:latin typeface="Vivo Type" panose="02000500000000020000" pitchFamily="50" charset="0"/>
                <a:cs typeface="Vivo Type" panose="02000500000000020000" pitchFamily="50" charset="0"/>
              </a:rPr>
              <a:t>Equivalente para fabricar 15 mil veículos</a:t>
            </a:r>
          </a:p>
        </p:txBody>
      </p:sp>
      <p:sp>
        <p:nvSpPr>
          <p:cNvPr id="6" name="Google Shape;3402;p47">
            <a:extLst>
              <a:ext uri="{FF2B5EF4-FFF2-40B4-BE49-F238E27FC236}">
                <a16:creationId xmlns:a16="http://schemas.microsoft.com/office/drawing/2014/main" id="{40927A70-2C83-42C8-05D2-CEAB2BF25621}"/>
              </a:ext>
            </a:extLst>
          </p:cNvPr>
          <p:cNvSpPr/>
          <p:nvPr/>
        </p:nvSpPr>
        <p:spPr>
          <a:xfrm rot="9064450">
            <a:off x="11562488" y="5838247"/>
            <a:ext cx="280297" cy="405927"/>
          </a:xfrm>
          <a:custGeom>
            <a:avLst/>
            <a:gdLst/>
            <a:ahLst/>
            <a:cxnLst/>
            <a:rect l="l" t="t" r="r" b="b"/>
            <a:pathLst>
              <a:path w="13659" h="17883" extrusionOk="0">
                <a:moveTo>
                  <a:pt x="6026" y="1"/>
                </a:moveTo>
                <a:lnTo>
                  <a:pt x="7644" y="1229"/>
                </a:lnTo>
                <a:cubicBezTo>
                  <a:pt x="6336" y="1768"/>
                  <a:pt x="5131" y="2548"/>
                  <a:pt x="4109" y="3536"/>
                </a:cubicBezTo>
                <a:cubicBezTo>
                  <a:pt x="2767" y="4787"/>
                  <a:pt x="1745" y="6347"/>
                  <a:pt x="1148" y="8081"/>
                </a:cubicBezTo>
                <a:cubicBezTo>
                  <a:pt x="1" y="11512"/>
                  <a:pt x="701" y="15254"/>
                  <a:pt x="2698" y="17882"/>
                </a:cubicBezTo>
                <a:cubicBezTo>
                  <a:pt x="1206" y="14944"/>
                  <a:pt x="1332" y="11409"/>
                  <a:pt x="2801" y="8804"/>
                </a:cubicBezTo>
                <a:cubicBezTo>
                  <a:pt x="3524" y="7518"/>
                  <a:pt x="4546" y="6428"/>
                  <a:pt x="5785" y="5636"/>
                </a:cubicBezTo>
                <a:cubicBezTo>
                  <a:pt x="6749" y="5005"/>
                  <a:pt x="7828" y="4568"/>
                  <a:pt x="8964" y="4362"/>
                </a:cubicBezTo>
                <a:lnTo>
                  <a:pt x="8964" y="4362"/>
                </a:lnTo>
                <a:lnTo>
                  <a:pt x="8620" y="6003"/>
                </a:lnTo>
                <a:lnTo>
                  <a:pt x="13658" y="678"/>
                </a:lnTo>
                <a:lnTo>
                  <a:pt x="6026" y="1"/>
                </a:lnTo>
                <a:close/>
              </a:path>
            </a:pathLst>
          </a:custGeom>
          <a:solidFill>
            <a:srgbClr val="7030A0">
              <a:alpha val="42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Vivo Type" panose="02000500000000020000" pitchFamily="50" charset="0"/>
              <a:cs typeface="Vivo Type" panose="0200050000000002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023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333A0E03-12BC-45DC-A7F8-7961D1C364F7}"/>
              </a:ext>
            </a:extLst>
          </p:cNvPr>
          <p:cNvSpPr txBox="1"/>
          <p:nvPr/>
        </p:nvSpPr>
        <p:spPr>
          <a:xfrm>
            <a:off x="481781" y="4316360"/>
            <a:ext cx="444544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0" dirty="0">
                <a:solidFill>
                  <a:schemeClr val="tx1">
                    <a:lumMod val="65000"/>
                    <a:lumOff val="35000"/>
                  </a:schemeClr>
                </a:solidFill>
                <a:latin typeface="Vivo Type" panose="02000500000000020000" pitchFamily="50" charset="0"/>
                <a:cs typeface="Vivo Type" panose="02000500000000020000" pitchFamily="50" charset="0"/>
              </a:rPr>
              <a:t>Obrigado</a:t>
            </a:r>
            <a:endParaRPr lang="es-ES" sz="8000" dirty="0">
              <a:solidFill>
                <a:schemeClr val="tx1">
                  <a:lumMod val="65000"/>
                  <a:lumOff val="35000"/>
                </a:schemeClr>
              </a:solidFill>
              <a:latin typeface="Vivo Type" panose="02000500000000020000" pitchFamily="50" charset="0"/>
              <a:cs typeface="Vivo Type" panose="0200050000000002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811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ersonalizada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60099"/>
      </a:accent1>
      <a:accent2>
        <a:srgbClr val="FF9900"/>
      </a:accent2>
      <a:accent3>
        <a:srgbClr val="0066CC"/>
      </a:accent3>
      <a:accent4>
        <a:srgbClr val="EB367D"/>
      </a:accent4>
      <a:accent5>
        <a:srgbClr val="99CC33"/>
      </a:accent5>
      <a:accent6>
        <a:srgbClr val="7F7F7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0cd95f8-a491-48bb-9729-55ca013eb4b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D3BC83E2659A4EA56EA54FE2DBBFAA" ma:contentTypeVersion="18" ma:contentTypeDescription="Create a new document." ma:contentTypeScope="" ma:versionID="09dabf6659e5bee814db2c84b64e5504">
  <xsd:schema xmlns:xsd="http://www.w3.org/2001/XMLSchema" xmlns:xs="http://www.w3.org/2001/XMLSchema" xmlns:p="http://schemas.microsoft.com/office/2006/metadata/properties" xmlns:ns3="f0cd95f8-a491-48bb-9729-55ca013eb4b9" xmlns:ns4="2cc63f99-16fd-4163-814c-2e8c203670af" targetNamespace="http://schemas.microsoft.com/office/2006/metadata/properties" ma:root="true" ma:fieldsID="4fc8c0fc3423d6f9df38b6bfbe3948d1" ns3:_="" ns4:_="">
    <xsd:import namespace="f0cd95f8-a491-48bb-9729-55ca013eb4b9"/>
    <xsd:import namespace="2cc63f99-16fd-4163-814c-2e8c203670a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cd95f8-a491-48bb-9729-55ca013eb4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c63f99-16fd-4163-814c-2e8c203670a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831C4E1-C621-438E-9B1D-D90D57ABE948}">
  <ds:schemaRefs>
    <ds:schemaRef ds:uri="http://purl.org/dc/elements/1.1/"/>
    <ds:schemaRef ds:uri="http://purl.org/dc/terms/"/>
    <ds:schemaRef ds:uri="f0cd95f8-a491-48bb-9729-55ca013eb4b9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2cc63f99-16fd-4163-814c-2e8c203670af"/>
  </ds:schemaRefs>
</ds:datastoreItem>
</file>

<file path=customXml/itemProps2.xml><?xml version="1.0" encoding="utf-8"?>
<ds:datastoreItem xmlns:ds="http://schemas.openxmlformats.org/officeDocument/2006/customXml" ds:itemID="{24609E0F-89D6-41E6-8F7D-2A4DBC2107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CEEDBCA-44BD-4931-A7DD-D29854A778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0cd95f8-a491-48bb-9729-55ca013eb4b9"/>
    <ds:schemaRef ds:uri="2cc63f99-16fd-4163-814c-2e8c203670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41774</TotalTime>
  <Words>108</Words>
  <Application>Microsoft Office PowerPoint</Application>
  <PresentationFormat>Widescreen</PresentationFormat>
  <Paragraphs>23</Paragraphs>
  <Slides>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4" baseType="lpstr">
      <vt:lpstr>Office Theme</vt:lpstr>
      <vt:lpstr>Apresentação do PowerPoint</vt:lpstr>
      <vt:lpstr>Conselho de Usuários 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Tiago Brocardo Machado</dc:creator>
  <cp:lastModifiedBy>Angela Margarida Ramos Dos Santos</cp:lastModifiedBy>
  <cp:revision>76</cp:revision>
  <dcterms:created xsi:type="dcterms:W3CDTF">2022-06-20T22:21:47Z</dcterms:created>
  <dcterms:modified xsi:type="dcterms:W3CDTF">2024-03-21T14:57:33Z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0x0101001AD3BC83E2659A4EA56EA54FE2DBBFAA</vt:lpwstr>
  </property>
</Properties>
</file>