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7" r:id="rId5"/>
    <p:sldId id="259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Exo 2" panose="020B0604020202020204" charset="0"/>
      <p:regular r:id="rId21"/>
      <p:bold r:id="rId22"/>
      <p:boldItalic r:id="rId23"/>
    </p:embeddedFont>
    <p:embeddedFont>
      <p:font typeface="Open Sans" panose="020B0606030504020204" pitchFamily="34" charset="0"/>
      <p:regular r:id="rId24"/>
      <p:bold r:id="rId25"/>
      <p:italic r:id="rId26"/>
      <p:boldItalic r:id="rId27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A7D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09E8C-3E4C-41DE-8583-7F759D720576}" v="1" dt="2023-02-16T16:11:43.033"/>
    <p1510:client id="{29746CC0-F622-4678-B3CC-BF105385EEC0}" v="39" dt="2023-02-16T16:46:16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Monteiro Macedo" userId="893d4504-d2d4-4fd5-934f-16d2b8de5017" providerId="ADAL" clId="{1C109E8C-3E4C-41DE-8583-7F759D720576}"/>
    <pc:docChg chg="delSld">
      <pc:chgData name="Marcelo Monteiro Macedo" userId="893d4504-d2d4-4fd5-934f-16d2b8de5017" providerId="ADAL" clId="{1C109E8C-3E4C-41DE-8583-7F759D720576}" dt="2023-02-16T16:11:43.033" v="0" actId="2696"/>
      <pc:docMkLst>
        <pc:docMk/>
      </pc:docMkLst>
      <pc:sldChg chg="del">
        <pc:chgData name="Marcelo Monteiro Macedo" userId="893d4504-d2d4-4fd5-934f-16d2b8de5017" providerId="ADAL" clId="{1C109E8C-3E4C-41DE-8583-7F759D720576}" dt="2023-02-16T16:11:43.033" v="0" actId="2696"/>
        <pc:sldMkLst>
          <pc:docMk/>
          <pc:sldMk cId="1849498017" sldId="1252"/>
        </pc:sldMkLst>
      </pc:sldChg>
    </pc:docChg>
  </pc:docChgLst>
  <pc:docChgLst>
    <pc:chgData name="Evandro Leo Koberstein" userId="f3537f72-7e55-4412-9ee2-7f87d6ac2e09" providerId="ADAL" clId="{B6A46977-B4A3-42C5-A324-61F075717195}"/>
    <pc:docChg chg="undo custSel addSld modSld sldOrd modMainMaster">
      <pc:chgData name="Evandro Leo Koberstein" userId="f3537f72-7e55-4412-9ee2-7f87d6ac2e09" providerId="ADAL" clId="{B6A46977-B4A3-42C5-A324-61F075717195}" dt="2023-02-10T15:59:54.287" v="316" actId="1076"/>
      <pc:docMkLst>
        <pc:docMk/>
      </pc:docMkLst>
      <pc:sldChg chg="delSp modSp mod modClrScheme chgLayout">
        <pc:chgData name="Evandro Leo Koberstein" userId="f3537f72-7e55-4412-9ee2-7f87d6ac2e09" providerId="ADAL" clId="{B6A46977-B4A3-42C5-A324-61F075717195}" dt="2023-02-10T12:48:38.997" v="206" actId="12789"/>
        <pc:sldMkLst>
          <pc:docMk/>
          <pc:sldMk cId="3281809920" sldId="261"/>
        </pc:sldMkLst>
        <pc:spChg chg="del">
          <ac:chgData name="Evandro Leo Koberstein" userId="f3537f72-7e55-4412-9ee2-7f87d6ac2e09" providerId="ADAL" clId="{B6A46977-B4A3-42C5-A324-61F075717195}" dt="2023-02-10T12:22:37.972" v="97" actId="478"/>
          <ac:spMkLst>
            <pc:docMk/>
            <pc:sldMk cId="3281809920" sldId="261"/>
            <ac:spMk id="4" creationId="{58F868B6-AE05-DD3B-E652-C0CD39E345D5}"/>
          </ac:spMkLst>
        </pc:spChg>
        <pc:graphicFrameChg chg="del mod">
          <ac:chgData name="Evandro Leo Koberstein" userId="f3537f72-7e55-4412-9ee2-7f87d6ac2e09" providerId="ADAL" clId="{B6A46977-B4A3-42C5-A324-61F075717195}" dt="2023-02-10T12:16:40.734" v="75" actId="478"/>
          <ac:graphicFrameMkLst>
            <pc:docMk/>
            <pc:sldMk cId="3281809920" sldId="261"/>
            <ac:graphicFrameMk id="2" creationId="{D3EFD392-91F3-284F-0F96-DC7F4745F37B}"/>
          </ac:graphicFrameMkLst>
        </pc:graphicFrameChg>
        <pc:graphicFrameChg chg="del mod">
          <ac:chgData name="Evandro Leo Koberstein" userId="f3537f72-7e55-4412-9ee2-7f87d6ac2e09" providerId="ADAL" clId="{B6A46977-B4A3-42C5-A324-61F075717195}" dt="2023-02-10T12:45:06.505" v="187" actId="478"/>
          <ac:graphicFrameMkLst>
            <pc:docMk/>
            <pc:sldMk cId="3281809920" sldId="261"/>
            <ac:graphicFrameMk id="3" creationId="{1AEE2EE8-709D-C3EF-407E-1B409BEE07B6}"/>
          </ac:graphicFrameMkLst>
        </pc:graphicFrameChg>
        <pc:graphicFrameChg chg="del">
          <ac:chgData name="Evandro Leo Koberstein" userId="f3537f72-7e55-4412-9ee2-7f87d6ac2e09" providerId="ADAL" clId="{B6A46977-B4A3-42C5-A324-61F075717195}" dt="2023-02-10T10:23:25.344" v="71" actId="478"/>
          <ac:graphicFrameMkLst>
            <pc:docMk/>
            <pc:sldMk cId="3281809920" sldId="261"/>
            <ac:graphicFrameMk id="5" creationId="{76257404-15F3-EA56-5187-2F82C316EA17}"/>
          </ac:graphicFrameMkLst>
        </pc:graphicFrameChg>
        <pc:graphicFrameChg chg="del mod">
          <ac:chgData name="Evandro Leo Koberstein" userId="f3537f72-7e55-4412-9ee2-7f87d6ac2e09" providerId="ADAL" clId="{B6A46977-B4A3-42C5-A324-61F075717195}" dt="2023-02-10T12:48:21.616" v="203" actId="478"/>
          <ac:graphicFrameMkLst>
            <pc:docMk/>
            <pc:sldMk cId="3281809920" sldId="261"/>
            <ac:graphicFrameMk id="6" creationId="{D8D34FD0-FF76-6593-D8EF-D1C088271CF8}"/>
          </ac:graphicFrameMkLst>
        </pc:graphicFrameChg>
        <pc:graphicFrameChg chg="mod">
          <ac:chgData name="Evandro Leo Koberstein" userId="f3537f72-7e55-4412-9ee2-7f87d6ac2e09" providerId="ADAL" clId="{B6A46977-B4A3-42C5-A324-61F075717195}" dt="2023-02-10T12:48:38.997" v="206" actId="12789"/>
          <ac:graphicFrameMkLst>
            <pc:docMk/>
            <pc:sldMk cId="3281809920" sldId="261"/>
            <ac:graphicFrameMk id="7" creationId="{D6131776-D0B1-1873-A743-22C091F6DCD8}"/>
          </ac:graphicFrameMkLst>
        </pc:graphicFrameChg>
      </pc:sldChg>
      <pc:sldMasterChg chg="modSldLayout sldLayoutOrd">
        <pc:chgData name="Evandro Leo Koberstein" userId="f3537f72-7e55-4412-9ee2-7f87d6ac2e09" providerId="ADAL" clId="{B6A46977-B4A3-42C5-A324-61F075717195}" dt="2023-02-10T15:58:07.167" v="284" actId="21"/>
        <pc:sldMasterMkLst>
          <pc:docMk/>
          <pc:sldMasterMk cId="4093141390" sldId="2147483648"/>
        </pc:sldMasterMkLst>
        <pc:sldLayoutChg chg="addSp delSp modSp mod">
          <pc:chgData name="Evandro Leo Koberstein" userId="f3537f72-7e55-4412-9ee2-7f87d6ac2e09" providerId="ADAL" clId="{B6A46977-B4A3-42C5-A324-61F075717195}" dt="2023-02-10T12:27:59.273" v="113" actId="962"/>
          <pc:sldLayoutMkLst>
            <pc:docMk/>
            <pc:sldMasterMk cId="4093141390" sldId="2147483648"/>
            <pc:sldLayoutMk cId="1973051897" sldId="2147483651"/>
          </pc:sldLayoutMkLst>
          <pc:picChg chg="del">
            <ac:chgData name="Evandro Leo Koberstein" userId="f3537f72-7e55-4412-9ee2-7f87d6ac2e09" providerId="ADAL" clId="{B6A46977-B4A3-42C5-A324-61F075717195}" dt="2023-02-10T12:27:50.027" v="110" actId="478"/>
            <ac:picMkLst>
              <pc:docMk/>
              <pc:sldMasterMk cId="4093141390" sldId="2147483648"/>
              <pc:sldLayoutMk cId="1973051897" sldId="2147483651"/>
              <ac:picMk id="3" creationId="{2283ED96-DE53-B777-4C27-AF509C7B8DF5}"/>
            </ac:picMkLst>
          </pc:picChg>
          <pc:picChg chg="add mod">
            <ac:chgData name="Evandro Leo Koberstein" userId="f3537f72-7e55-4412-9ee2-7f87d6ac2e09" providerId="ADAL" clId="{B6A46977-B4A3-42C5-A324-61F075717195}" dt="2023-02-10T12:27:59.273" v="113" actId="962"/>
            <ac:picMkLst>
              <pc:docMk/>
              <pc:sldMasterMk cId="4093141390" sldId="2147483648"/>
              <pc:sldLayoutMk cId="1973051897" sldId="2147483651"/>
              <ac:picMk id="4" creationId="{8D726D7C-73F4-72EE-A2AD-86576A46C801}"/>
            </ac:picMkLst>
          </pc:picChg>
        </pc:sldLayoutChg>
        <pc:sldLayoutChg chg="addSp modSp mod ord">
          <pc:chgData name="Evandro Leo Koberstein" userId="f3537f72-7e55-4412-9ee2-7f87d6ac2e09" providerId="ADAL" clId="{B6A46977-B4A3-42C5-A324-61F075717195}" dt="2023-02-10T12:22:28.236" v="95" actId="6014"/>
          <pc:sldLayoutMkLst>
            <pc:docMk/>
            <pc:sldMasterMk cId="4093141390" sldId="2147483648"/>
            <pc:sldLayoutMk cId="1795489175" sldId="2147483655"/>
          </pc:sldLayoutMkLst>
          <pc:picChg chg="add mod">
            <ac:chgData name="Evandro Leo Koberstein" userId="f3537f72-7e55-4412-9ee2-7f87d6ac2e09" providerId="ADAL" clId="{B6A46977-B4A3-42C5-A324-61F075717195}" dt="2023-02-10T12:22:19.694" v="94" actId="962"/>
            <ac:picMkLst>
              <pc:docMk/>
              <pc:sldMasterMk cId="4093141390" sldId="2147483648"/>
              <pc:sldLayoutMk cId="1795489175" sldId="2147483655"/>
              <ac:picMk id="3" creationId="{23C82310-D5FA-BC24-E1B7-7BEFD2472909}"/>
            </ac:picMkLst>
          </pc:picChg>
        </pc:sldLayoutChg>
        <pc:sldLayoutChg chg="addSp delSp modSp mod ord">
          <pc:chgData name="Evandro Leo Koberstein" userId="f3537f72-7e55-4412-9ee2-7f87d6ac2e09" providerId="ADAL" clId="{B6A46977-B4A3-42C5-A324-61F075717195}" dt="2023-02-10T15:58:07.167" v="284" actId="21"/>
          <pc:sldLayoutMkLst>
            <pc:docMk/>
            <pc:sldMasterMk cId="4093141390" sldId="2147483648"/>
            <pc:sldLayoutMk cId="2363038877" sldId="2147483656"/>
          </pc:sldLayoutMkLst>
          <pc:spChg chg="add del mod">
            <ac:chgData name="Evandro Leo Koberstein" userId="f3537f72-7e55-4412-9ee2-7f87d6ac2e09" providerId="ADAL" clId="{B6A46977-B4A3-42C5-A324-61F075717195}" dt="2023-02-10T15:58:07.167" v="284" actId="21"/>
            <ac:spMkLst>
              <pc:docMk/>
              <pc:sldMasterMk cId="4093141390" sldId="2147483648"/>
              <pc:sldLayoutMk cId="2363038877" sldId="2147483656"/>
              <ac:spMk id="4" creationId="{D56A56CB-6C10-A4AA-13D2-74C36C7D9488}"/>
            </ac:spMkLst>
          </pc:spChg>
          <pc:spChg chg="add del mod">
            <ac:chgData name="Evandro Leo Koberstein" userId="f3537f72-7e55-4412-9ee2-7f87d6ac2e09" providerId="ADAL" clId="{B6A46977-B4A3-42C5-A324-61F075717195}" dt="2023-02-10T15:58:07.167" v="284" actId="21"/>
            <ac:spMkLst>
              <pc:docMk/>
              <pc:sldMasterMk cId="4093141390" sldId="2147483648"/>
              <pc:sldLayoutMk cId="2363038877" sldId="2147483656"/>
              <ac:spMk id="5" creationId="{1FD88E3A-1E21-AE59-8AC9-5B56F51BCEF1}"/>
            </ac:spMkLst>
          </pc:spChg>
          <pc:picChg chg="add mod">
            <ac:chgData name="Evandro Leo Koberstein" userId="f3537f72-7e55-4412-9ee2-7f87d6ac2e09" providerId="ADAL" clId="{B6A46977-B4A3-42C5-A324-61F075717195}" dt="2023-02-10T15:55:00.266" v="216" actId="962"/>
            <ac:picMkLst>
              <pc:docMk/>
              <pc:sldMasterMk cId="4093141390" sldId="2147483648"/>
              <pc:sldLayoutMk cId="2363038877" sldId="2147483656"/>
              <ac:picMk id="3" creationId="{869BC98C-4C86-5A95-7DF2-E28D6C3A4FF6}"/>
            </ac:picMkLst>
          </pc:picChg>
        </pc:sldLayoutChg>
      </pc:sldMasterChg>
    </pc:docChg>
  </pc:docChgLst>
  <pc:docChgLst>
    <pc:chgData name="Marcelo Monteiro Macedo" userId="893d4504-d2d4-4fd5-934f-16d2b8de5017" providerId="ADAL" clId="{0253672A-9871-4997-A5C6-BD17E61D6FC3}"/>
    <pc:docChg chg="modSld sldOrd">
      <pc:chgData name="Marcelo Monteiro Macedo" userId="893d4504-d2d4-4fd5-934f-16d2b8de5017" providerId="ADAL" clId="{0253672A-9871-4997-A5C6-BD17E61D6FC3}" dt="2023-02-10T12:32:04.268" v="684" actId="20577"/>
      <pc:docMkLst>
        <pc:docMk/>
      </pc:docMkLst>
    </pc:docChg>
  </pc:docChgLst>
  <pc:docChgLst>
    <pc:chgData name="Marcelo Monteiro Macedo" userId="893d4504-d2d4-4fd5-934f-16d2b8de5017" providerId="ADAL" clId="{29746CC0-F622-4678-B3CC-BF105385EEC0}"/>
    <pc:docChg chg="custSel addSld delSld modSld sldOrd">
      <pc:chgData name="Marcelo Monteiro Macedo" userId="893d4504-d2d4-4fd5-934f-16d2b8de5017" providerId="ADAL" clId="{29746CC0-F622-4678-B3CC-BF105385EEC0}" dt="2023-02-16T16:46:38.220" v="238" actId="1076"/>
      <pc:docMkLst>
        <pc:docMk/>
      </pc:docMkLst>
      <pc:sldChg chg="del">
        <pc:chgData name="Marcelo Monteiro Macedo" userId="893d4504-d2d4-4fd5-934f-16d2b8de5017" providerId="ADAL" clId="{29746CC0-F622-4678-B3CC-BF105385EEC0}" dt="2023-02-16T16:32:35.532" v="0" actId="2696"/>
        <pc:sldMkLst>
          <pc:docMk/>
          <pc:sldMk cId="4165207160" sldId="256"/>
        </pc:sldMkLst>
      </pc:sldChg>
      <pc:sldChg chg="del">
        <pc:chgData name="Marcelo Monteiro Macedo" userId="893d4504-d2d4-4fd5-934f-16d2b8de5017" providerId="ADAL" clId="{29746CC0-F622-4678-B3CC-BF105385EEC0}" dt="2023-02-16T16:32:45.564" v="3" actId="2696"/>
        <pc:sldMkLst>
          <pc:docMk/>
          <pc:sldMk cId="3636347702" sldId="258"/>
        </pc:sldMkLst>
      </pc:sldChg>
      <pc:sldChg chg="addSp modSp">
        <pc:chgData name="Marcelo Monteiro Macedo" userId="893d4504-d2d4-4fd5-934f-16d2b8de5017" providerId="ADAL" clId="{29746CC0-F622-4678-B3CC-BF105385EEC0}" dt="2023-02-16T16:43:42.171" v="192" actId="1076"/>
        <pc:sldMkLst>
          <pc:docMk/>
          <pc:sldMk cId="1004134039" sldId="259"/>
        </pc:sldMkLst>
        <pc:spChg chg="add mod">
          <ac:chgData name="Marcelo Monteiro Macedo" userId="893d4504-d2d4-4fd5-934f-16d2b8de5017" providerId="ADAL" clId="{29746CC0-F622-4678-B3CC-BF105385EEC0}" dt="2023-02-16T16:43:42.171" v="192" actId="1076"/>
          <ac:spMkLst>
            <pc:docMk/>
            <pc:sldMk cId="1004134039" sldId="259"/>
            <ac:spMk id="2" creationId="{46C16BD3-85ED-42A0-8307-F94ADA1E8EFE}"/>
          </ac:spMkLst>
        </pc:spChg>
      </pc:sldChg>
      <pc:sldChg chg="addSp delSp modSp del">
        <pc:chgData name="Marcelo Monteiro Macedo" userId="893d4504-d2d4-4fd5-934f-16d2b8de5017" providerId="ADAL" clId="{29746CC0-F622-4678-B3CC-BF105385EEC0}" dt="2023-02-16T16:37:50.990" v="131" actId="2696"/>
        <pc:sldMkLst>
          <pc:docMk/>
          <pc:sldMk cId="1831082475" sldId="260"/>
        </pc:sldMkLst>
        <pc:spChg chg="del">
          <ac:chgData name="Marcelo Monteiro Macedo" userId="893d4504-d2d4-4fd5-934f-16d2b8de5017" providerId="ADAL" clId="{29746CC0-F622-4678-B3CC-BF105385EEC0}" dt="2023-02-16T16:37:12.243" v="125" actId="478"/>
          <ac:spMkLst>
            <pc:docMk/>
            <pc:sldMk cId="1831082475" sldId="260"/>
            <ac:spMk id="2" creationId="{6948FB44-AD32-4BB2-0184-A5AF589AAB54}"/>
          </ac:spMkLst>
        </pc:spChg>
        <pc:spChg chg="del">
          <ac:chgData name="Marcelo Monteiro Macedo" userId="893d4504-d2d4-4fd5-934f-16d2b8de5017" providerId="ADAL" clId="{29746CC0-F622-4678-B3CC-BF105385EEC0}" dt="2023-02-16T16:37:08.316" v="124" actId="478"/>
          <ac:spMkLst>
            <pc:docMk/>
            <pc:sldMk cId="1831082475" sldId="260"/>
            <ac:spMk id="4" creationId="{EB1E190E-8ED1-5D35-A0BE-8FF775ECF8B3}"/>
          </ac:spMkLst>
        </pc:spChg>
        <pc:spChg chg="mod">
          <ac:chgData name="Marcelo Monteiro Macedo" userId="893d4504-d2d4-4fd5-934f-16d2b8de5017" providerId="ADAL" clId="{29746CC0-F622-4678-B3CC-BF105385EEC0}" dt="2023-02-16T16:33:43.181" v="61" actId="404"/>
          <ac:spMkLst>
            <pc:docMk/>
            <pc:sldMk cId="1831082475" sldId="260"/>
            <ac:spMk id="12" creationId="{2CE38006-8016-4292-8E1F-DCA102E764DE}"/>
          </ac:spMkLst>
        </pc:spChg>
        <pc:spChg chg="add">
          <ac:chgData name="Marcelo Monteiro Macedo" userId="893d4504-d2d4-4fd5-934f-16d2b8de5017" providerId="ADAL" clId="{29746CC0-F622-4678-B3CC-BF105385EEC0}" dt="2023-02-16T16:37:13.254" v="126"/>
          <ac:spMkLst>
            <pc:docMk/>
            <pc:sldMk cId="1831082475" sldId="260"/>
            <ac:spMk id="14" creationId="{5E7B303B-7B38-4E85-A513-201B2FD97C81}"/>
          </ac:spMkLst>
        </pc:spChg>
        <pc:grpChg chg="del">
          <ac:chgData name="Marcelo Monteiro Macedo" userId="893d4504-d2d4-4fd5-934f-16d2b8de5017" providerId="ADAL" clId="{29746CC0-F622-4678-B3CC-BF105385EEC0}" dt="2023-02-16T16:37:08.316" v="124" actId="478"/>
          <ac:grpSpMkLst>
            <pc:docMk/>
            <pc:sldMk cId="1831082475" sldId="260"/>
            <ac:grpSpMk id="5" creationId="{5DB5D3CF-36D0-BE13-5C18-68D7BAC2A33D}"/>
          </ac:grpSpMkLst>
        </pc:grpChg>
        <pc:grpChg chg="del mod">
          <ac:chgData name="Marcelo Monteiro Macedo" userId="893d4504-d2d4-4fd5-934f-16d2b8de5017" providerId="ADAL" clId="{29746CC0-F622-4678-B3CC-BF105385EEC0}" dt="2023-02-16T16:37:08.316" v="124" actId="478"/>
          <ac:grpSpMkLst>
            <pc:docMk/>
            <pc:sldMk cId="1831082475" sldId="260"/>
            <ac:grpSpMk id="20" creationId="{9D0DB983-2D55-3DF1-B349-85A107134A9E}"/>
          </ac:grpSpMkLst>
        </pc:grpChg>
      </pc:sldChg>
      <pc:sldChg chg="addSp delSp modSp ord">
        <pc:chgData name="Marcelo Monteiro Macedo" userId="893d4504-d2d4-4fd5-934f-16d2b8de5017" providerId="ADAL" clId="{29746CC0-F622-4678-B3CC-BF105385EEC0}" dt="2023-02-16T16:46:38.220" v="238" actId="1076"/>
        <pc:sldMkLst>
          <pc:docMk/>
          <pc:sldMk cId="3281809920" sldId="261"/>
        </pc:sldMkLst>
        <pc:spChg chg="add del">
          <ac:chgData name="Marcelo Monteiro Macedo" userId="893d4504-d2d4-4fd5-934f-16d2b8de5017" providerId="ADAL" clId="{29746CC0-F622-4678-B3CC-BF105385EEC0}" dt="2023-02-16T16:37:02.652" v="123" actId="478"/>
          <ac:spMkLst>
            <pc:docMk/>
            <pc:sldMk cId="3281809920" sldId="261"/>
            <ac:spMk id="3" creationId="{CA1997FA-23A3-4FA6-A80B-3DB613041587}"/>
          </ac:spMkLst>
        </pc:spChg>
        <pc:spChg chg="add mod">
          <ac:chgData name="Marcelo Monteiro Macedo" userId="893d4504-d2d4-4fd5-934f-16d2b8de5017" providerId="ADAL" clId="{29746CC0-F622-4678-B3CC-BF105385EEC0}" dt="2023-02-16T16:46:38.220" v="238" actId="1076"/>
          <ac:spMkLst>
            <pc:docMk/>
            <pc:sldMk cId="3281809920" sldId="261"/>
            <ac:spMk id="4" creationId="{3F48CD7C-6878-4B04-B2DD-D1763AF568B7}"/>
          </ac:spMkLst>
        </pc:spChg>
        <pc:spChg chg="add del">
          <ac:chgData name="Marcelo Monteiro Macedo" userId="893d4504-d2d4-4fd5-934f-16d2b8de5017" providerId="ADAL" clId="{29746CC0-F622-4678-B3CC-BF105385EEC0}" dt="2023-02-16T16:46:15.493" v="203" actId="478"/>
          <ac:spMkLst>
            <pc:docMk/>
            <pc:sldMk cId="3281809920" sldId="261"/>
            <ac:spMk id="5" creationId="{3DC07DFF-54E5-4213-94B3-5D8F6073D028}"/>
          </ac:spMkLst>
        </pc:spChg>
        <pc:graphicFrameChg chg="del">
          <ac:chgData name="Marcelo Monteiro Macedo" userId="893d4504-d2d4-4fd5-934f-16d2b8de5017" providerId="ADAL" clId="{29746CC0-F622-4678-B3CC-BF105385EEC0}" dt="2023-02-16T16:33:57.306" v="73" actId="478"/>
          <ac:graphicFrameMkLst>
            <pc:docMk/>
            <pc:sldMk cId="3281809920" sldId="261"/>
            <ac:graphicFrameMk id="7" creationId="{D6131776-D0B1-1873-A743-22C091F6DCD8}"/>
          </ac:graphicFrameMkLst>
        </pc:graphicFrameChg>
        <pc:picChg chg="add mod">
          <ac:chgData name="Marcelo Monteiro Macedo" userId="893d4504-d2d4-4fd5-934f-16d2b8de5017" providerId="ADAL" clId="{29746CC0-F622-4678-B3CC-BF105385EEC0}" dt="2023-02-16T16:46:36.556" v="237" actId="1076"/>
          <ac:picMkLst>
            <pc:docMk/>
            <pc:sldMk cId="3281809920" sldId="261"/>
            <ac:picMk id="2" creationId="{90F15A38-C2E8-49C9-ACBB-81A29FC5D4AA}"/>
          </ac:picMkLst>
        </pc:picChg>
      </pc:sldChg>
      <pc:sldChg chg="add ord">
        <pc:chgData name="Marcelo Monteiro Macedo" userId="893d4504-d2d4-4fd5-934f-16d2b8de5017" providerId="ADAL" clId="{29746CC0-F622-4678-B3CC-BF105385EEC0}" dt="2023-02-16T16:36:50.833" v="122"/>
        <pc:sldMkLst>
          <pc:docMk/>
          <pc:sldMk cId="2094486770" sldId="262"/>
        </pc:sldMkLst>
      </pc:sldChg>
      <pc:sldChg chg="addSp delSp modSp add">
        <pc:chgData name="Marcelo Monteiro Macedo" userId="893d4504-d2d4-4fd5-934f-16d2b8de5017" providerId="ADAL" clId="{29746CC0-F622-4678-B3CC-BF105385EEC0}" dt="2023-02-16T16:41:50.899" v="173" actId="1076"/>
        <pc:sldMkLst>
          <pc:docMk/>
          <pc:sldMk cId="913027412" sldId="263"/>
        </pc:sldMkLst>
        <pc:spChg chg="add">
          <ac:chgData name="Marcelo Monteiro Macedo" userId="893d4504-d2d4-4fd5-934f-16d2b8de5017" providerId="ADAL" clId="{29746CC0-F622-4678-B3CC-BF105385EEC0}" dt="2023-02-16T16:39:04.470" v="136"/>
          <ac:spMkLst>
            <pc:docMk/>
            <pc:sldMk cId="913027412" sldId="263"/>
            <ac:spMk id="2" creationId="{E9CD97E5-F5E1-4635-B852-03B5A968F4FF}"/>
          </ac:spMkLst>
        </pc:spChg>
        <pc:spChg chg="del">
          <ac:chgData name="Marcelo Monteiro Macedo" userId="893d4504-d2d4-4fd5-934f-16d2b8de5017" providerId="ADAL" clId="{29746CC0-F622-4678-B3CC-BF105385EEC0}" dt="2023-02-16T16:38:59.451" v="134" actId="478"/>
          <ac:spMkLst>
            <pc:docMk/>
            <pc:sldMk cId="913027412" sldId="263"/>
            <ac:spMk id="4" creationId="{3F48CD7C-6878-4B04-B2DD-D1763AF568B7}"/>
          </ac:spMkLst>
        </pc:spChg>
        <pc:spChg chg="del">
          <ac:chgData name="Marcelo Monteiro Macedo" userId="893d4504-d2d4-4fd5-934f-16d2b8de5017" providerId="ADAL" clId="{29746CC0-F622-4678-B3CC-BF105385EEC0}" dt="2023-02-16T16:38:58.092" v="133" actId="478"/>
          <ac:spMkLst>
            <pc:docMk/>
            <pc:sldMk cId="913027412" sldId="263"/>
            <ac:spMk id="5" creationId="{3DC07DFF-54E5-4213-94B3-5D8F6073D028}"/>
          </ac:spMkLst>
        </pc:spChg>
        <pc:spChg chg="add mod">
          <ac:chgData name="Marcelo Monteiro Macedo" userId="893d4504-d2d4-4fd5-934f-16d2b8de5017" providerId="ADAL" clId="{29746CC0-F622-4678-B3CC-BF105385EEC0}" dt="2023-02-16T16:39:22.708" v="140" actId="1076"/>
          <ac:spMkLst>
            <pc:docMk/>
            <pc:sldMk cId="913027412" sldId="263"/>
            <ac:spMk id="6" creationId="{49D958D2-E379-4ADA-B6FA-368B24CAEC96}"/>
          </ac:spMkLst>
        </pc:spChg>
        <pc:graphicFrameChg chg="add mod">
          <ac:chgData name="Marcelo Monteiro Macedo" userId="893d4504-d2d4-4fd5-934f-16d2b8de5017" providerId="ADAL" clId="{29746CC0-F622-4678-B3CC-BF105385EEC0}" dt="2023-02-16T16:41:50.899" v="173" actId="1076"/>
          <ac:graphicFrameMkLst>
            <pc:docMk/>
            <pc:sldMk cId="913027412" sldId="263"/>
            <ac:graphicFrameMk id="3" creationId="{2F3D4D36-3E7E-419B-8DA6-9B006F1C4E9E}"/>
          </ac:graphicFrameMkLst>
        </pc:graphicFrameChg>
      </pc:sldChg>
      <pc:sldChg chg="addSp modSp add">
        <pc:chgData name="Marcelo Monteiro Macedo" userId="893d4504-d2d4-4fd5-934f-16d2b8de5017" providerId="ADAL" clId="{29746CC0-F622-4678-B3CC-BF105385EEC0}" dt="2023-02-16T16:41:46.426" v="172" actId="14100"/>
        <pc:sldMkLst>
          <pc:docMk/>
          <pc:sldMk cId="996838643" sldId="264"/>
        </pc:sldMkLst>
        <pc:spChg chg="add mod">
          <ac:chgData name="Marcelo Monteiro Macedo" userId="893d4504-d2d4-4fd5-934f-16d2b8de5017" providerId="ADAL" clId="{29746CC0-F622-4678-B3CC-BF105385EEC0}" dt="2023-02-16T16:39:51.811" v="146" actId="1076"/>
          <ac:spMkLst>
            <pc:docMk/>
            <pc:sldMk cId="996838643" sldId="264"/>
            <ac:spMk id="2" creationId="{A7BD1979-49AA-4B7D-90AF-4519FB5062CF}"/>
          </ac:spMkLst>
        </pc:spChg>
        <pc:spChg chg="add mod">
          <ac:chgData name="Marcelo Monteiro Macedo" userId="893d4504-d2d4-4fd5-934f-16d2b8de5017" providerId="ADAL" clId="{29746CC0-F622-4678-B3CC-BF105385EEC0}" dt="2023-02-16T16:39:51.811" v="146" actId="1076"/>
          <ac:spMkLst>
            <pc:docMk/>
            <pc:sldMk cId="996838643" sldId="264"/>
            <ac:spMk id="3" creationId="{434337F0-6DC5-49A3-AAD7-63921F50D818}"/>
          </ac:spMkLst>
        </pc:spChg>
        <pc:graphicFrameChg chg="add mod">
          <ac:chgData name="Marcelo Monteiro Macedo" userId="893d4504-d2d4-4fd5-934f-16d2b8de5017" providerId="ADAL" clId="{29746CC0-F622-4678-B3CC-BF105385EEC0}" dt="2023-02-16T16:41:46.426" v="172" actId="14100"/>
          <ac:graphicFrameMkLst>
            <pc:docMk/>
            <pc:sldMk cId="996838643" sldId="264"/>
            <ac:graphicFrameMk id="4" creationId="{31D3F31C-58FE-4022-A25D-C79CC6D94E6E}"/>
          </ac:graphicFrameMkLst>
        </pc:graphicFrameChg>
      </pc:sldChg>
      <pc:sldChg chg="addSp delSp modSp add">
        <pc:chgData name="Marcelo Monteiro Macedo" userId="893d4504-d2d4-4fd5-934f-16d2b8de5017" providerId="ADAL" clId="{29746CC0-F622-4678-B3CC-BF105385EEC0}" dt="2023-02-16T16:41:31.675" v="167" actId="1076"/>
        <pc:sldMkLst>
          <pc:docMk/>
          <pc:sldMk cId="3882645855" sldId="265"/>
        </pc:sldMkLst>
        <pc:spChg chg="add">
          <ac:chgData name="Marcelo Monteiro Macedo" userId="893d4504-d2d4-4fd5-934f-16d2b8de5017" providerId="ADAL" clId="{29746CC0-F622-4678-B3CC-BF105385EEC0}" dt="2023-02-16T16:40:27.392" v="155"/>
          <ac:spMkLst>
            <pc:docMk/>
            <pc:sldMk cId="3882645855" sldId="265"/>
            <ac:spMk id="5" creationId="{AE2112CD-DAF7-4C9A-A832-61B013400012}"/>
          </ac:spMkLst>
        </pc:spChg>
        <pc:graphicFrameChg chg="del">
          <ac:chgData name="Marcelo Monteiro Macedo" userId="893d4504-d2d4-4fd5-934f-16d2b8de5017" providerId="ADAL" clId="{29746CC0-F622-4678-B3CC-BF105385EEC0}" dt="2023-02-16T16:40:17.323" v="154" actId="478"/>
          <ac:graphicFrameMkLst>
            <pc:docMk/>
            <pc:sldMk cId="3882645855" sldId="265"/>
            <ac:graphicFrameMk id="4" creationId="{31D3F31C-58FE-4022-A25D-C79CC6D94E6E}"/>
          </ac:graphicFrameMkLst>
        </pc:graphicFrameChg>
        <pc:graphicFrameChg chg="add mod">
          <ac:chgData name="Marcelo Monteiro Macedo" userId="893d4504-d2d4-4fd5-934f-16d2b8de5017" providerId="ADAL" clId="{29746CC0-F622-4678-B3CC-BF105385EEC0}" dt="2023-02-16T16:41:31.675" v="167" actId="1076"/>
          <ac:graphicFrameMkLst>
            <pc:docMk/>
            <pc:sldMk cId="3882645855" sldId="265"/>
            <ac:graphicFrameMk id="6" creationId="{2D48325C-2C47-4AF4-B9E7-1CE455AAFA56}"/>
          </ac:graphicFrameMkLst>
        </pc:graphicFrameChg>
      </pc:sldChg>
      <pc:sldChg chg="addSp delSp modSp add">
        <pc:chgData name="Marcelo Monteiro Macedo" userId="893d4504-d2d4-4fd5-934f-16d2b8de5017" providerId="ADAL" clId="{29746CC0-F622-4678-B3CC-BF105385EEC0}" dt="2023-02-16T16:41:35.314" v="169" actId="1076"/>
        <pc:sldMkLst>
          <pc:docMk/>
          <pc:sldMk cId="435711300" sldId="266"/>
        </pc:sldMkLst>
        <pc:spChg chg="add">
          <ac:chgData name="Marcelo Monteiro Macedo" userId="893d4504-d2d4-4fd5-934f-16d2b8de5017" providerId="ADAL" clId="{29746CC0-F622-4678-B3CC-BF105385EEC0}" dt="2023-02-16T16:41:12.024" v="160"/>
          <ac:spMkLst>
            <pc:docMk/>
            <pc:sldMk cId="435711300" sldId="266"/>
            <ac:spMk id="5" creationId="{94D03482-97BB-4470-8A4C-8BC2C3B453D8}"/>
          </ac:spMkLst>
        </pc:spChg>
        <pc:graphicFrameChg chg="del">
          <ac:chgData name="Marcelo Monteiro Macedo" userId="893d4504-d2d4-4fd5-934f-16d2b8de5017" providerId="ADAL" clId="{29746CC0-F622-4678-B3CC-BF105385EEC0}" dt="2023-02-16T16:40:42.922" v="159" actId="478"/>
          <ac:graphicFrameMkLst>
            <pc:docMk/>
            <pc:sldMk cId="435711300" sldId="266"/>
            <ac:graphicFrameMk id="4" creationId="{31D3F31C-58FE-4022-A25D-C79CC6D94E6E}"/>
          </ac:graphicFrameMkLst>
        </pc:graphicFrameChg>
        <pc:graphicFrameChg chg="add mod">
          <ac:chgData name="Marcelo Monteiro Macedo" userId="893d4504-d2d4-4fd5-934f-16d2b8de5017" providerId="ADAL" clId="{29746CC0-F622-4678-B3CC-BF105385EEC0}" dt="2023-02-16T16:41:35.314" v="169" actId="1076"/>
          <ac:graphicFrameMkLst>
            <pc:docMk/>
            <pc:sldMk cId="435711300" sldId="266"/>
            <ac:graphicFrameMk id="6" creationId="{116F20F4-7D9D-447A-8162-73D75D402164}"/>
          </ac:graphicFrameMkLst>
        </pc:graphicFrameChg>
      </pc:sldChg>
      <pc:sldChg chg="addSp delSp modSp add">
        <pc:chgData name="Marcelo Monteiro Macedo" userId="893d4504-d2d4-4fd5-934f-16d2b8de5017" providerId="ADAL" clId="{29746CC0-F622-4678-B3CC-BF105385EEC0}" dt="2023-02-16T16:44:58.995" v="198" actId="14100"/>
        <pc:sldMkLst>
          <pc:docMk/>
          <pc:sldMk cId="1736959990" sldId="267"/>
        </pc:sldMkLst>
        <pc:spChg chg="del">
          <ac:chgData name="Marcelo Monteiro Macedo" userId="893d4504-d2d4-4fd5-934f-16d2b8de5017" providerId="ADAL" clId="{29746CC0-F622-4678-B3CC-BF105385EEC0}" dt="2023-02-16T16:44:54.100" v="195" actId="478"/>
          <ac:spMkLst>
            <pc:docMk/>
            <pc:sldMk cId="1736959990" sldId="267"/>
            <ac:spMk id="2" creationId="{A7BD1979-49AA-4B7D-90AF-4519FB5062CF}"/>
          </ac:spMkLst>
        </pc:spChg>
        <pc:graphicFrameChg chg="del">
          <ac:chgData name="Marcelo Monteiro Macedo" userId="893d4504-d2d4-4fd5-934f-16d2b8de5017" providerId="ADAL" clId="{29746CC0-F622-4678-B3CC-BF105385EEC0}" dt="2023-02-16T16:44:09.812" v="194" actId="478"/>
          <ac:graphicFrameMkLst>
            <pc:docMk/>
            <pc:sldMk cId="1736959990" sldId="267"/>
            <ac:graphicFrameMk id="6" creationId="{116F20F4-7D9D-447A-8162-73D75D402164}"/>
          </ac:graphicFrameMkLst>
        </pc:graphicFrameChg>
        <pc:picChg chg="add mod">
          <ac:chgData name="Marcelo Monteiro Macedo" userId="893d4504-d2d4-4fd5-934f-16d2b8de5017" providerId="ADAL" clId="{29746CC0-F622-4678-B3CC-BF105385EEC0}" dt="2023-02-16T16:44:58.995" v="198" actId="14100"/>
          <ac:picMkLst>
            <pc:docMk/>
            <pc:sldMk cId="1736959990" sldId="267"/>
            <ac:picMk id="4" creationId="{B54CFA78-DBDD-42CE-BDC8-CEFC101632A6}"/>
          </ac:picMkLst>
        </pc:picChg>
      </pc:sldChg>
      <pc:sldChg chg="add del">
        <pc:chgData name="Marcelo Monteiro Macedo" userId="893d4504-d2d4-4fd5-934f-16d2b8de5017" providerId="ADAL" clId="{29746CC0-F622-4678-B3CC-BF105385EEC0}" dt="2023-02-16T16:46:06.361" v="200" actId="2696"/>
        <pc:sldMkLst>
          <pc:docMk/>
          <pc:sldMk cId="53274504" sldId="268"/>
        </pc:sldMkLst>
      </pc:sldChg>
      <pc:sldChg chg="add">
        <pc:chgData name="Marcelo Monteiro Macedo" userId="893d4504-d2d4-4fd5-934f-16d2b8de5017" providerId="ADAL" clId="{29746CC0-F622-4678-B3CC-BF105385EEC0}" dt="2023-02-16T16:46:11.688" v="201"/>
        <pc:sldMkLst>
          <pc:docMk/>
          <pc:sldMk cId="1144874920" sldId="268"/>
        </pc:sldMkLst>
      </pc:sldChg>
      <pc:sldChg chg="delSp modSp del">
        <pc:chgData name="Marcelo Monteiro Macedo" userId="893d4504-d2d4-4fd5-934f-16d2b8de5017" providerId="ADAL" clId="{29746CC0-F622-4678-B3CC-BF105385EEC0}" dt="2023-02-16T16:34:23.380" v="117" actId="2696"/>
        <pc:sldMkLst>
          <pc:docMk/>
          <pc:sldMk cId="678401991" sldId="1251"/>
        </pc:sldMkLst>
        <pc:spChg chg="mod">
          <ac:chgData name="Marcelo Monteiro Macedo" userId="893d4504-d2d4-4fd5-934f-16d2b8de5017" providerId="ADAL" clId="{29746CC0-F622-4678-B3CC-BF105385EEC0}" dt="2023-02-16T16:34:10.315" v="78" actId="1038"/>
          <ac:spMkLst>
            <pc:docMk/>
            <pc:sldMk cId="678401991" sldId="1251"/>
            <ac:spMk id="8" creationId="{7932E885-72AB-FC07-EFF3-D5F2054E1D50}"/>
          </ac:spMkLst>
        </pc:spChg>
        <pc:spChg chg="del">
          <ac:chgData name="Marcelo Monteiro Macedo" userId="893d4504-d2d4-4fd5-934f-16d2b8de5017" providerId="ADAL" clId="{29746CC0-F622-4678-B3CC-BF105385EEC0}" dt="2023-02-16T16:34:02.826" v="74" actId="478"/>
          <ac:spMkLst>
            <pc:docMk/>
            <pc:sldMk cId="678401991" sldId="1251"/>
            <ac:spMk id="18" creationId="{B49983DC-8527-7930-4544-1A008F7C8315}"/>
          </ac:spMkLst>
        </pc:spChg>
        <pc:spChg chg="mod">
          <ac:chgData name="Marcelo Monteiro Macedo" userId="893d4504-d2d4-4fd5-934f-16d2b8de5017" providerId="ADAL" clId="{29746CC0-F622-4678-B3CC-BF105385EEC0}" dt="2023-02-16T16:34:19.634" v="116" actId="1035"/>
          <ac:spMkLst>
            <pc:docMk/>
            <pc:sldMk cId="678401991" sldId="1251"/>
            <ac:spMk id="23" creationId="{C468D972-FEB5-392F-F6D5-7EA27D37686F}"/>
          </ac:spMkLst>
        </pc:spChg>
        <pc:grpChg chg="del">
          <ac:chgData name="Marcelo Monteiro Macedo" userId="893d4504-d2d4-4fd5-934f-16d2b8de5017" providerId="ADAL" clId="{29746CC0-F622-4678-B3CC-BF105385EEC0}" dt="2023-02-16T16:34:02.826" v="74" actId="478"/>
          <ac:grpSpMkLst>
            <pc:docMk/>
            <pc:sldMk cId="678401991" sldId="1251"/>
            <ac:grpSpMk id="17" creationId="{BF7898DE-6BCE-7F1C-37AD-551F5694F298}"/>
          </ac:grpSpMkLst>
        </pc:grpChg>
        <pc:picChg chg="mod">
          <ac:chgData name="Marcelo Monteiro Macedo" userId="893d4504-d2d4-4fd5-934f-16d2b8de5017" providerId="ADAL" clId="{29746CC0-F622-4678-B3CC-BF105385EEC0}" dt="2023-02-16T16:34:10.315" v="78" actId="1038"/>
          <ac:picMkLst>
            <pc:docMk/>
            <pc:sldMk cId="678401991" sldId="1251"/>
            <ac:picMk id="9" creationId="{AE8A948A-9BB4-6A5A-21FD-292A1EC3F84B}"/>
          </ac:picMkLst>
        </pc:picChg>
        <pc:picChg chg="del">
          <ac:chgData name="Marcelo Monteiro Macedo" userId="893d4504-d2d4-4fd5-934f-16d2b8de5017" providerId="ADAL" clId="{29746CC0-F622-4678-B3CC-BF105385EEC0}" dt="2023-02-16T16:34:04.601" v="75" actId="478"/>
          <ac:picMkLst>
            <pc:docMk/>
            <pc:sldMk cId="678401991" sldId="1251"/>
            <ac:picMk id="19" creationId="{DB5AC7EB-52FA-CF3B-CDCC-59CAAF14B872}"/>
          </ac:picMkLst>
        </pc:picChg>
        <pc:picChg chg="mod">
          <ac:chgData name="Marcelo Monteiro Macedo" userId="893d4504-d2d4-4fd5-934f-16d2b8de5017" providerId="ADAL" clId="{29746CC0-F622-4678-B3CC-BF105385EEC0}" dt="2023-02-16T16:34:19.634" v="116" actId="1035"/>
          <ac:picMkLst>
            <pc:docMk/>
            <pc:sldMk cId="678401991" sldId="1251"/>
            <ac:picMk id="24" creationId="{8C79BFEE-D9B1-554B-68CA-788F307DCF16}"/>
          </ac:picMkLst>
        </pc:picChg>
      </pc:sldChg>
      <pc:sldChg chg="add del">
        <pc:chgData name="Marcelo Monteiro Macedo" userId="893d4504-d2d4-4fd5-934f-16d2b8de5017" providerId="ADAL" clId="{29746CC0-F622-4678-B3CC-BF105385EEC0}" dt="2023-02-16T16:32:43.475" v="2" actId="2696"/>
        <pc:sldMkLst>
          <pc:docMk/>
          <pc:sldMk cId="1899108512" sldId="1252"/>
        </pc:sldMkLst>
      </pc:sldChg>
      <pc:sldMasterChg chg="delSldLayout">
        <pc:chgData name="Marcelo Monteiro Macedo" userId="893d4504-d2d4-4fd5-934f-16d2b8de5017" providerId="ADAL" clId="{29746CC0-F622-4678-B3CC-BF105385EEC0}" dt="2023-02-16T16:34:23.381" v="118" actId="2696"/>
        <pc:sldMasterMkLst>
          <pc:docMk/>
          <pc:sldMasterMk cId="4093141390" sldId="2147483648"/>
        </pc:sldMasterMkLst>
        <pc:sldLayoutChg chg="del">
          <pc:chgData name="Marcelo Monteiro Macedo" userId="893d4504-d2d4-4fd5-934f-16d2b8de5017" providerId="ADAL" clId="{29746CC0-F622-4678-B3CC-BF105385EEC0}" dt="2023-02-16T16:34:23.381" v="118" actId="2696"/>
          <pc:sldLayoutMkLst>
            <pc:docMk/>
            <pc:sldMasterMk cId="4093141390" sldId="2147483648"/>
            <pc:sldLayoutMk cId="2299655285" sldId="2147483657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sil-Jap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Gráfico de superfície&#10;&#10;Descrição gerada automaticamente">
            <a:extLst>
              <a:ext uri="{FF2B5EF4-FFF2-40B4-BE49-F238E27FC236}">
                <a16:creationId xmlns:a16="http://schemas.microsoft.com/office/drawing/2014/main" id="{869BC98C-4C86-5A95-7DF2-E28D6C3A4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03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Desenho de uma pessoa&#10;&#10;Descrição gerada automaticamente com confiança baixa">
            <a:extLst>
              <a:ext uri="{FF2B5EF4-FFF2-40B4-BE49-F238E27FC236}">
                <a16:creationId xmlns:a16="http://schemas.microsoft.com/office/drawing/2014/main" id="{8A8BFE68-7585-E1A6-2ECA-AE44352665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3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Con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, Carta&#10;&#10;Descrição gerada automaticamente">
            <a:extLst>
              <a:ext uri="{FF2B5EF4-FFF2-40B4-BE49-F238E27FC236}">
                <a16:creationId xmlns:a16="http://schemas.microsoft.com/office/drawing/2014/main" id="{8D726D7C-73F4-72EE-A2AD-86576A46C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5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G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xto&#10;&#10;Descrição gerada automaticamente">
            <a:extLst>
              <a:ext uri="{FF2B5EF4-FFF2-40B4-BE49-F238E27FC236}">
                <a16:creationId xmlns:a16="http://schemas.microsoft.com/office/drawing/2014/main" id="{E42EDE88-FBCE-F130-3E33-F3F8396CBE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4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Mapa Estratég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C79F8F30-1FC8-B196-486E-0CBBAF469B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91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magem editada de pessoa com raquete de tênis na mão&#10;&#10;Descrição gerada automaticamente com confiança média">
            <a:extLst>
              <a:ext uri="{FF2B5EF4-FFF2-40B4-BE49-F238E27FC236}">
                <a16:creationId xmlns:a16="http://schemas.microsoft.com/office/drawing/2014/main" id="{913BEFBE-5715-06A8-64A5-DFFECF90D7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2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adrão do plano de fundo&#10;&#10;Descrição gerada automaticamente com confiança média">
            <a:extLst>
              <a:ext uri="{FF2B5EF4-FFF2-40B4-BE49-F238E27FC236}">
                <a16:creationId xmlns:a16="http://schemas.microsoft.com/office/drawing/2014/main" id="{E71F5629-B384-39CA-1F08-6A1E89CEF3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0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_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adrão do plano de fundo&#10;&#10;Descrição gerada automaticamente">
            <a:extLst>
              <a:ext uri="{FF2B5EF4-FFF2-40B4-BE49-F238E27FC236}">
                <a16:creationId xmlns:a16="http://schemas.microsoft.com/office/drawing/2014/main" id="{23C82310-D5FA-BC24-E1B7-7BEFD24729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8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3A6D768-9C6C-5737-9162-F586BA106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BF8397E-2D97-E787-445B-21478CEA8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16D328-306F-6D49-6B1B-4EDB40A99D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19B7B-57B5-4B13-A179-A66838F556CF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E4C1608-4590-6429-4E94-002A3C082F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5C4AC8-4771-707D-9798-28E5A779F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B2FE5-EE97-41FF-BD42-2ED8F9282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14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52" r:id="rId5"/>
    <p:sldLayoutId id="2147483653" r:id="rId6"/>
    <p:sldLayoutId id="2147483654" r:id="rId7"/>
    <p:sldLayoutId id="214748365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424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34337F0-6DC5-49A3-AAD7-63921F50D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4D03482-97BB-4470-8A4C-8BC2C3B45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57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54CFA78-DBDD-42CE-BDC8-CEFC10163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188" y="306120"/>
            <a:ext cx="8878736" cy="628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95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46C16BD3-85ED-42A0-8307-F94ADA1E8EFE}"/>
              </a:ext>
            </a:extLst>
          </p:cNvPr>
          <p:cNvSpPr/>
          <p:nvPr/>
        </p:nvSpPr>
        <p:spPr>
          <a:xfrm rot="16200000">
            <a:off x="10796640" y="3933569"/>
            <a:ext cx="1398140" cy="584775"/>
          </a:xfrm>
          <a:prstGeom prst="rect">
            <a:avLst/>
          </a:prstGeom>
          <a:solidFill>
            <a:srgbClr val="D10A7D"/>
          </a:solidFill>
        </p:spPr>
        <p:txBody>
          <a:bodyPr wrap="none">
            <a:spAutoFit/>
          </a:bodyPr>
          <a:lstStyle/>
          <a:p>
            <a:r>
              <a:rPr lang="pt-BR" sz="32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Tático</a:t>
            </a:r>
          </a:p>
        </p:txBody>
      </p:sp>
    </p:spTree>
    <p:extLst>
      <p:ext uri="{BB962C8B-B14F-4D97-AF65-F5344CB8AC3E}">
        <p14:creationId xmlns:p14="http://schemas.microsoft.com/office/powerpoint/2010/main" val="100413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F48CD7C-6878-4B04-B2DD-D1763AF568B7}"/>
              </a:ext>
            </a:extLst>
          </p:cNvPr>
          <p:cNvSpPr/>
          <p:nvPr/>
        </p:nvSpPr>
        <p:spPr>
          <a:xfrm>
            <a:off x="3758268" y="565925"/>
            <a:ext cx="39931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Cadeia de Valor da Anatel</a:t>
            </a:r>
            <a:endParaRPr lang="pt-BR" sz="2500" b="1" dirty="0">
              <a:solidFill>
                <a:srgbClr val="FF9900"/>
              </a:solidFill>
              <a:latin typeface="Exo 2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0F15A38-C2E8-49C9-ACBB-81A29FC5D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749" y="1209218"/>
            <a:ext cx="9914502" cy="545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0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B1E190E-8ED1-5D35-A0BE-8FF775ECF8B3}"/>
              </a:ext>
            </a:extLst>
          </p:cNvPr>
          <p:cNvSpPr/>
          <p:nvPr/>
        </p:nvSpPr>
        <p:spPr>
          <a:xfrm>
            <a:off x="617487" y="2917086"/>
            <a:ext cx="6366787" cy="578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Prioridades para o biênio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DB5D3CF-36D0-BE13-5C18-68D7BAC2A33D}"/>
              </a:ext>
            </a:extLst>
          </p:cNvPr>
          <p:cNvGrpSpPr/>
          <p:nvPr/>
        </p:nvGrpSpPr>
        <p:grpSpPr>
          <a:xfrm>
            <a:off x="617487" y="3707142"/>
            <a:ext cx="3253078" cy="1601161"/>
            <a:chOff x="8653010" y="947865"/>
            <a:chExt cx="3253078" cy="1601161"/>
          </a:xfrm>
        </p:grpSpPr>
        <p:pic>
          <p:nvPicPr>
            <p:cNvPr id="6" name="Gráfico 5" descr="Alvo">
              <a:extLst>
                <a:ext uri="{FF2B5EF4-FFF2-40B4-BE49-F238E27FC236}">
                  <a16:creationId xmlns:a16="http://schemas.microsoft.com/office/drawing/2014/main" id="{D67FBD11-049B-C677-C1CE-09CC2545F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84367" y="947865"/>
              <a:ext cx="472282" cy="472282"/>
            </a:xfrm>
            <a:prstGeom prst="rect">
              <a:avLst/>
            </a:prstGeom>
          </p:spPr>
        </p:pic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A55DC526-1220-A42D-E3FF-C592187F11FF}"/>
                </a:ext>
              </a:extLst>
            </p:cNvPr>
            <p:cNvSpPr txBox="1"/>
            <p:nvPr/>
          </p:nvSpPr>
          <p:spPr>
            <a:xfrm>
              <a:off x="9195346" y="1005661"/>
              <a:ext cx="1944507" cy="400110"/>
            </a:xfrm>
            <a:prstGeom prst="rect">
              <a:avLst/>
            </a:prstGeom>
            <a:solidFill>
              <a:srgbClr val="55EA32"/>
            </a:solidFill>
          </p:spPr>
          <p:txBody>
            <a:bodyPr wrap="none" rtlCol="0">
              <a:spAutoFit/>
            </a:bodyPr>
            <a:lstStyle/>
            <a:p>
              <a:r>
                <a:rPr lang="pt-BR" sz="2000" b="1" dirty="0"/>
                <a:t>18 Metas Táticas</a:t>
              </a:r>
            </a:p>
          </p:txBody>
        </p:sp>
        <p:pic>
          <p:nvPicPr>
            <p:cNvPr id="8" name="Gráfico 7" descr="Manual">
              <a:extLst>
                <a:ext uri="{FF2B5EF4-FFF2-40B4-BE49-F238E27FC236}">
                  <a16:creationId xmlns:a16="http://schemas.microsoft.com/office/drawing/2014/main" id="{E16FAF07-659F-8AEC-BE12-8E80B124B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653010" y="1471492"/>
              <a:ext cx="526353" cy="526353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19E00741-BD19-9214-81CC-23FFBEB9E3F8}"/>
                </a:ext>
              </a:extLst>
            </p:cNvPr>
            <p:cNvSpPr txBox="1"/>
            <p:nvPr/>
          </p:nvSpPr>
          <p:spPr>
            <a:xfrm>
              <a:off x="9195346" y="1532585"/>
              <a:ext cx="2684068" cy="400110"/>
            </a:xfrm>
            <a:prstGeom prst="rect">
              <a:avLst/>
            </a:prstGeom>
            <a:solidFill>
              <a:srgbClr val="7C00D4"/>
            </a:solidFill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chemeClr val="bg1">
                      <a:lumMod val="95000"/>
                    </a:schemeClr>
                  </a:solidFill>
                </a:rPr>
                <a:t>12 Planos Institucionais</a:t>
              </a:r>
            </a:p>
          </p:txBody>
        </p:sp>
        <p:pic>
          <p:nvPicPr>
            <p:cNvPr id="10" name="Gráfico 9" descr="Lista de verificação DPE">
              <a:extLst>
                <a:ext uri="{FF2B5EF4-FFF2-40B4-BE49-F238E27FC236}">
                  <a16:creationId xmlns:a16="http://schemas.microsoft.com/office/drawing/2014/main" id="{37C1C9FD-46CF-AEB2-0399-7382ADC39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684367" y="2091826"/>
              <a:ext cx="457200" cy="457200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8BF6445F-30C0-478F-2616-61FE79F4CA85}"/>
                </a:ext>
              </a:extLst>
            </p:cNvPr>
            <p:cNvSpPr txBox="1"/>
            <p:nvPr/>
          </p:nvSpPr>
          <p:spPr>
            <a:xfrm>
              <a:off x="9195346" y="2113085"/>
              <a:ext cx="2710742" cy="400110"/>
            </a:xfrm>
            <a:prstGeom prst="rect">
              <a:avLst/>
            </a:prstGeom>
            <a:solidFill>
              <a:srgbClr val="CC00FF"/>
            </a:solidFill>
          </p:spPr>
          <p:txBody>
            <a:bodyPr wrap="none" rtlCol="0">
              <a:spAutoFit/>
            </a:bodyPr>
            <a:lstStyle/>
            <a:p>
              <a:r>
                <a:rPr lang="pt-BR" sz="2000" b="1" dirty="0">
                  <a:solidFill>
                    <a:schemeClr val="bg1">
                      <a:lumMod val="95000"/>
                    </a:schemeClr>
                  </a:solidFill>
                </a:rPr>
                <a:t>22 Projetos Estratégicos</a:t>
              </a:r>
            </a:p>
          </p:txBody>
        </p: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6948FB44-AD32-4BB2-0184-A5AF589AAB54}"/>
              </a:ext>
            </a:extLst>
          </p:cNvPr>
          <p:cNvSpPr/>
          <p:nvPr/>
        </p:nvSpPr>
        <p:spPr>
          <a:xfrm>
            <a:off x="617487" y="1287379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9D0DB983-2D55-3DF1-B349-85A107134A9E}"/>
              </a:ext>
            </a:extLst>
          </p:cNvPr>
          <p:cNvGrpSpPr/>
          <p:nvPr/>
        </p:nvGrpSpPr>
        <p:grpSpPr>
          <a:xfrm>
            <a:off x="3994917" y="3707142"/>
            <a:ext cx="3462896" cy="1600438"/>
            <a:chOff x="4162697" y="3764938"/>
            <a:chExt cx="2764521" cy="1554114"/>
          </a:xfrm>
        </p:grpSpPr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2CE38006-8016-4292-8E1F-DCA102E764DE}"/>
                </a:ext>
              </a:extLst>
            </p:cNvPr>
            <p:cNvSpPr/>
            <p:nvPr/>
          </p:nvSpPr>
          <p:spPr>
            <a:xfrm>
              <a:off x="4364676" y="3764938"/>
              <a:ext cx="2562542" cy="1554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Agenda Regulatória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Plano de Fiscalização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Plano de Uso do Espectro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PDTIC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Plano de Contratações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Portfólio de Projetos Estratégicos</a:t>
              </a:r>
            </a:p>
            <a:p>
              <a:r>
                <a:rPr lang="pt-BR" sz="1400" b="1" dirty="0">
                  <a:solidFill>
                    <a:srgbClr val="7030A0"/>
                  </a:solidFill>
                  <a:latin typeface="Exo 2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...</a:t>
              </a:r>
            </a:p>
          </p:txBody>
        </p:sp>
        <p:sp>
          <p:nvSpPr>
            <p:cNvPr id="19" name="Chave Esquerda 18">
              <a:extLst>
                <a:ext uri="{FF2B5EF4-FFF2-40B4-BE49-F238E27FC236}">
                  <a16:creationId xmlns:a16="http://schemas.microsoft.com/office/drawing/2014/main" id="{2F964980-CFD3-E144-9B24-7F04390BAA25}"/>
                </a:ext>
              </a:extLst>
            </p:cNvPr>
            <p:cNvSpPr/>
            <p:nvPr/>
          </p:nvSpPr>
          <p:spPr>
            <a:xfrm>
              <a:off x="4162697" y="3788646"/>
              <a:ext cx="97885" cy="1410075"/>
            </a:xfrm>
            <a:prstGeom prst="leftBrac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094486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F48CD7C-6878-4B04-B2DD-D1763AF568B7}"/>
              </a:ext>
            </a:extLst>
          </p:cNvPr>
          <p:cNvSpPr/>
          <p:nvPr/>
        </p:nvSpPr>
        <p:spPr>
          <a:xfrm>
            <a:off x="4241532" y="255533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DC07DFF-54E5-4213-94B3-5D8F6073D028}"/>
              </a:ext>
            </a:extLst>
          </p:cNvPr>
          <p:cNvSpPr txBox="1"/>
          <p:nvPr/>
        </p:nvSpPr>
        <p:spPr>
          <a:xfrm>
            <a:off x="312161" y="1586732"/>
            <a:ext cx="10773804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1 -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Introdução</a:t>
            </a:r>
            <a:endParaRPr lang="pt-BR" sz="1700" b="0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2 -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Alinhamento Estratégico</a:t>
            </a: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(planejamento integrado)</a:t>
            </a: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3 -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Diagnóstico de Ambiente</a:t>
            </a: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 (principais desafios e oportunidades táticas)</a:t>
            </a: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4 -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Metas, Iniciativas e Resultados</a:t>
            </a: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5 -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Governança e Gestão das Iniciativas Táticas</a:t>
            </a: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6 -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Recursos Orçamentários e Financeiros</a:t>
            </a:r>
            <a:endParaRPr lang="pt-BR" sz="1700" b="0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Cap. 7 - 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Acompanhamento, Avaliação e Revisão</a:t>
            </a: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(monitoramento dos resultados)</a:t>
            </a:r>
          </a:p>
          <a:p>
            <a:pPr marR="76200" algn="just">
              <a:spcBef>
                <a:spcPts val="1800"/>
              </a:spcBef>
            </a:pPr>
            <a:r>
              <a:rPr lang="pt-BR" sz="1700" b="1" dirty="0">
                <a:solidFill>
                  <a:srgbClr val="00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ANEXOS</a:t>
            </a:r>
            <a:endParaRPr lang="pt-BR" sz="1700" b="1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Anexo I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 - Agenda Regulatória da Anatel 2023-2024</a:t>
            </a:r>
            <a:endParaRPr lang="pt-BR" sz="1700" b="0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b="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Anexo II -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 Portfólio de Projetos Estratégicos 2023-2024</a:t>
            </a:r>
            <a:endParaRPr lang="pt-BR" sz="1700" b="0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700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Anexo III </a:t>
            </a:r>
            <a:r>
              <a:rPr lang="pt-BR" sz="1700" b="1" i="0" dirty="0">
                <a:solidFill>
                  <a:srgbClr val="000000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- Atributos dos indicadores e metas táticas para os objetivos estratégicos de processos</a:t>
            </a:r>
            <a:endParaRPr lang="pt-BR" sz="1700" b="0" i="0" dirty="0">
              <a:solidFill>
                <a:srgbClr val="000000"/>
              </a:solidFill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874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9CD97E5-F5E1-4635-B852-03B5A968F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38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2F3D4D36-3E7E-419B-8DA6-9B006F1C4E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736754"/>
              </p:ext>
            </p:extLst>
          </p:nvPr>
        </p:nvGraphicFramePr>
        <p:xfrm>
          <a:off x="1145033" y="1367229"/>
          <a:ext cx="9901933" cy="5117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10268001" imgH="5581740" progId="Excel.Sheet.12">
                  <p:embed/>
                </p:oleObj>
              </mc:Choice>
              <mc:Fallback>
                <p:oleObj name="Worksheet" r:id="rId3" imgW="10268001" imgH="5581740" progId="Excel.Sheet.12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2F3D4D36-3E7E-419B-8DA6-9B006F1C4E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5033" y="1367229"/>
                        <a:ext cx="9901933" cy="5117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49D958D2-E379-4ADA-B6FA-368B24CAEC96}"/>
              </a:ext>
            </a:extLst>
          </p:cNvPr>
          <p:cNvSpPr/>
          <p:nvPr/>
        </p:nvSpPr>
        <p:spPr>
          <a:xfrm>
            <a:off x="4727317" y="138087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</p:spTree>
    <p:extLst>
      <p:ext uri="{BB962C8B-B14F-4D97-AF65-F5344CB8AC3E}">
        <p14:creationId xmlns:p14="http://schemas.microsoft.com/office/powerpoint/2010/main" val="91302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BD1979-49AA-4B7D-90AF-4519FB5062CF}"/>
              </a:ext>
            </a:extLst>
          </p:cNvPr>
          <p:cNvSpPr/>
          <p:nvPr/>
        </p:nvSpPr>
        <p:spPr>
          <a:xfrm>
            <a:off x="4727317" y="138087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4337F0-6DC5-49A3-AAD7-63921F50D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31D3F31C-58FE-4022-A25D-C79CC6D94E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769151"/>
              </p:ext>
            </p:extLst>
          </p:nvPr>
        </p:nvGraphicFramePr>
        <p:xfrm>
          <a:off x="1301108" y="1319234"/>
          <a:ext cx="9218685" cy="540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3" imgW="10268001" imgH="6343534" progId="Excel.Sheet.12">
                  <p:embed/>
                </p:oleObj>
              </mc:Choice>
              <mc:Fallback>
                <p:oleObj name="Worksheet" r:id="rId3" imgW="10268001" imgH="6343534" progId="Excel.Sheet.12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31D3F31C-58FE-4022-A25D-C79CC6D94E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108" y="1319234"/>
                        <a:ext cx="9218685" cy="54006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683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BD1979-49AA-4B7D-90AF-4519FB5062CF}"/>
              </a:ext>
            </a:extLst>
          </p:cNvPr>
          <p:cNvSpPr/>
          <p:nvPr/>
        </p:nvSpPr>
        <p:spPr>
          <a:xfrm>
            <a:off x="4727317" y="138087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4337F0-6DC5-49A3-AAD7-63921F50D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E2112CD-DAF7-4C9A-A832-61B013400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145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2D48325C-2C47-4AF4-B9E7-1CE455AAFA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428145"/>
              </p:ext>
            </p:extLst>
          </p:nvPr>
        </p:nvGraphicFramePr>
        <p:xfrm>
          <a:off x="839800" y="1430335"/>
          <a:ext cx="10512399" cy="4744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3" imgW="10268001" imgH="4886325" progId="Excel.Sheet.12">
                  <p:embed/>
                </p:oleObj>
              </mc:Choice>
              <mc:Fallback>
                <p:oleObj name="Worksheet" r:id="rId3" imgW="10268001" imgH="4886325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2D48325C-2C47-4AF4-B9E7-1CE455AAFA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800" y="1430335"/>
                        <a:ext cx="10512399" cy="47445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2645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BD1979-49AA-4B7D-90AF-4519FB5062CF}"/>
              </a:ext>
            </a:extLst>
          </p:cNvPr>
          <p:cNvSpPr/>
          <p:nvPr/>
        </p:nvSpPr>
        <p:spPr>
          <a:xfrm>
            <a:off x="4727317" y="138087"/>
            <a:ext cx="20064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Plano de</a:t>
            </a:r>
          </a:p>
          <a:p>
            <a:r>
              <a:rPr lang="pt-BR" sz="2200" b="1" dirty="0"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Gestão Tático</a:t>
            </a:r>
          </a:p>
          <a:p>
            <a:r>
              <a:rPr lang="pt-BR" sz="2500" b="1" dirty="0">
                <a:solidFill>
                  <a:srgbClr val="FF9900"/>
                </a:solidFill>
                <a:latin typeface="Exo 2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2023-2024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4337F0-6DC5-49A3-AAD7-63921F50D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4D03482-97BB-4470-8A4C-8BC2C3B45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57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116F20F4-7D9D-447A-8162-73D75D4021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491797"/>
              </p:ext>
            </p:extLst>
          </p:nvPr>
        </p:nvGraphicFramePr>
        <p:xfrm>
          <a:off x="1137566" y="1354670"/>
          <a:ext cx="9185945" cy="5365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Worksheet" r:id="rId3" imgW="10268001" imgH="6324767" progId="Excel.Sheet.12">
                  <p:embed/>
                </p:oleObj>
              </mc:Choice>
              <mc:Fallback>
                <p:oleObj name="Worksheet" r:id="rId3" imgW="10268001" imgH="6324767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116F20F4-7D9D-447A-8162-73D75D4021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7566" y="1354670"/>
                        <a:ext cx="9185945" cy="53652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7113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90cae73-4f28-4c47-86d7-ac6accd1c38c">
      <Terms xmlns="http://schemas.microsoft.com/office/infopath/2007/PartnerControls"/>
    </lcf76f155ced4ddcb4097134ff3c332f>
    <_Flow_SignoffStatus xmlns="c90cae73-4f28-4c47-86d7-ac6accd1c38c" xsi:nil="true"/>
    <TaxCatchAll xmlns="d7f19798-3626-4ac7-91ff-58aeba3b5b75" xsi:nil="true"/>
    <SharedWithUsers xmlns="d7f19798-3626-4ac7-91ff-58aeba3b5b75">
      <UserInfo>
        <DisplayName>Ronaldo Neves de Moura Filho</DisplayName>
        <AccountId>621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96814531FDA9745A8AE48E19972C5D3" ma:contentTypeVersion="16" ma:contentTypeDescription="Crie um novo documento." ma:contentTypeScope="" ma:versionID="57b0f222e8eb7fd92e01d816558dd047">
  <xsd:schema xmlns:xsd="http://www.w3.org/2001/XMLSchema" xmlns:xs="http://www.w3.org/2001/XMLSchema" xmlns:p="http://schemas.microsoft.com/office/2006/metadata/properties" xmlns:ns2="c90cae73-4f28-4c47-86d7-ac6accd1c38c" xmlns:ns3="d7f19798-3626-4ac7-91ff-58aeba3b5b75" targetNamespace="http://schemas.microsoft.com/office/2006/metadata/properties" ma:root="true" ma:fieldsID="3ba0b94a5a2c8dfa01da177586a13a38" ns2:_="" ns3:_="">
    <xsd:import namespace="c90cae73-4f28-4c47-86d7-ac6accd1c38c"/>
    <xsd:import namespace="d7f19798-3626-4ac7-91ff-58aeba3b5b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cae73-4f28-4c47-86d7-ac6accd1c3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2256847-c89a-490e-8bb5-77c5fe9a1c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3" nillable="true" ma:displayName="Status de liberação" ma:internalName="Status_x0020_de_x0020_libera_x00e7__x00e3_o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19798-3626-4ac7-91ff-58aeba3b5b7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26b56ed-7930-47c7-a5bf-4df6a8098a24}" ma:internalName="TaxCatchAll" ma:showField="CatchAllData" ma:web="d7f19798-3626-4ac7-91ff-58aeba3b5b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080B09-1FED-4E0F-AFF3-BE96825675CB}">
  <ds:schemaRefs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d7f19798-3626-4ac7-91ff-58aeba3b5b75"/>
    <ds:schemaRef ds:uri="c90cae73-4f28-4c47-86d7-ac6accd1c38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653D8F6-2724-4892-9747-D630E8EA9D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cae73-4f28-4c47-86d7-ac6accd1c38c"/>
    <ds:schemaRef ds:uri="d7f19798-3626-4ac7-91ff-58aeba3b5b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68A977-3E22-415B-A4C9-2A3B74660B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72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Arial</vt:lpstr>
      <vt:lpstr>Exo 2</vt:lpstr>
      <vt:lpstr>Open Sans</vt:lpstr>
      <vt:lpstr>Calibri</vt:lpstr>
      <vt:lpstr>Calibri Light</vt:lpstr>
      <vt:lpstr>Tema do Office</vt:lpstr>
      <vt:lpstr>Planilha do Microsoft Excel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Evandro Leo Koberstein</dc:creator>
  <cp:lastModifiedBy>Marcelo Monteiro Macedo</cp:lastModifiedBy>
  <cp:revision>21</cp:revision>
  <dcterms:created xsi:type="dcterms:W3CDTF">2023-02-09T17:41:50Z</dcterms:created>
  <dcterms:modified xsi:type="dcterms:W3CDTF">2023-02-16T16:46:50Z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0x010100B96814531FDA9745A8AE48E19972C5D3</vt:lpwstr>
  </property>
  <property fmtid="{D5CDD505-2E9C-101B-9397-08002B2CF9AE}" pid="3" name="MediaServiceImageTags">
    <vt:lpwstr/>
  </property>
</Properties>
</file>